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0240288" cy="424799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0595"/>
    <a:srgbClr val="323232"/>
    <a:srgbClr val="262626"/>
    <a:srgbClr val="00B46B"/>
    <a:srgbClr val="00502F"/>
    <a:srgbClr val="D1D1D1"/>
    <a:srgbClr val="A2C082"/>
    <a:srgbClr val="9E0AB2"/>
    <a:srgbClr val="168EA6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71E020-581C-4AE2-8E04-772372197F1F}" v="3" dt="2024-05-02T14:31:45.5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4710" y="-12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Bury [mn19a2b]" userId="eb6e7918-abbc-4430-9855-fb429271900f" providerId="ADAL" clId="{9EA3727E-9AD9-4A92-A450-16F193BF0D82}"/>
    <pc:docChg chg="undo custSel modSld">
      <pc:chgData name="Alex Bury [mn19a2b]" userId="eb6e7918-abbc-4430-9855-fb429271900f" providerId="ADAL" clId="{9EA3727E-9AD9-4A92-A450-16F193BF0D82}" dt="2024-03-11T10:54:32.441" v="811" actId="14100"/>
      <pc:docMkLst>
        <pc:docMk/>
      </pc:docMkLst>
      <pc:sldChg chg="addSp delSp modSp mod">
        <pc:chgData name="Alex Bury [mn19a2b]" userId="eb6e7918-abbc-4430-9855-fb429271900f" providerId="ADAL" clId="{9EA3727E-9AD9-4A92-A450-16F193BF0D82}" dt="2024-03-11T10:54:32.441" v="811" actId="14100"/>
        <pc:sldMkLst>
          <pc:docMk/>
          <pc:sldMk cId="635623652" sldId="256"/>
        </pc:sldMkLst>
        <pc:spChg chg="add mod">
          <ac:chgData name="Alex Bury [mn19a2b]" userId="eb6e7918-abbc-4430-9855-fb429271900f" providerId="ADAL" clId="{9EA3727E-9AD9-4A92-A450-16F193BF0D82}" dt="2024-03-11T10:40:45.975" v="515" actId="164"/>
          <ac:spMkLst>
            <pc:docMk/>
            <pc:sldMk cId="635623652" sldId="256"/>
            <ac:spMk id="2" creationId="{8E3B6B13-AD4B-BBE7-0628-E46169C2C671}"/>
          </ac:spMkLst>
        </pc:spChg>
        <pc:spChg chg="mod">
          <ac:chgData name="Alex Bury [mn19a2b]" userId="eb6e7918-abbc-4430-9855-fb429271900f" providerId="ADAL" clId="{9EA3727E-9AD9-4A92-A450-16F193BF0D82}" dt="2024-03-11T10:12:56.109" v="501" actId="20577"/>
          <ac:spMkLst>
            <pc:docMk/>
            <pc:sldMk cId="635623652" sldId="256"/>
            <ac:spMk id="13" creationId="{E51325C4-59C4-03F3-60B8-BF0A5FD91DAE}"/>
          </ac:spMkLst>
        </pc:spChg>
        <pc:spChg chg="mod">
          <ac:chgData name="Alex Bury [mn19a2b]" userId="eb6e7918-abbc-4430-9855-fb429271900f" providerId="ADAL" clId="{9EA3727E-9AD9-4A92-A450-16F193BF0D82}" dt="2024-03-11T10:12:28.070" v="493" actId="403"/>
          <ac:spMkLst>
            <pc:docMk/>
            <pc:sldMk cId="635623652" sldId="256"/>
            <ac:spMk id="15" creationId="{7A7E6E68-8A58-86D4-2AE8-1F16C7D55E0B}"/>
          </ac:spMkLst>
        </pc:spChg>
        <pc:spChg chg="mod">
          <ac:chgData name="Alex Bury [mn19a2b]" userId="eb6e7918-abbc-4430-9855-fb429271900f" providerId="ADAL" clId="{9EA3727E-9AD9-4A92-A450-16F193BF0D82}" dt="2024-03-11T10:50:10.191" v="782" actId="20577"/>
          <ac:spMkLst>
            <pc:docMk/>
            <pc:sldMk cId="635623652" sldId="256"/>
            <ac:spMk id="17" creationId="{19D5B6C9-6C38-5F9A-825A-AD010D204916}"/>
          </ac:spMkLst>
        </pc:spChg>
        <pc:spChg chg="mod">
          <ac:chgData name="Alex Bury [mn19a2b]" userId="eb6e7918-abbc-4430-9855-fb429271900f" providerId="ADAL" clId="{9EA3727E-9AD9-4A92-A450-16F193BF0D82}" dt="2024-03-11T10:12:00.663" v="487" actId="255"/>
          <ac:spMkLst>
            <pc:docMk/>
            <pc:sldMk cId="635623652" sldId="256"/>
            <ac:spMk id="31" creationId="{4D1FF676-606B-27C4-BC4A-E66AC6AFACC4}"/>
          </ac:spMkLst>
        </pc:spChg>
        <pc:spChg chg="mod">
          <ac:chgData name="Alex Bury [mn19a2b]" userId="eb6e7918-abbc-4430-9855-fb429271900f" providerId="ADAL" clId="{9EA3727E-9AD9-4A92-A450-16F193BF0D82}" dt="2024-03-11T10:12:31.517" v="496" actId="404"/>
          <ac:spMkLst>
            <pc:docMk/>
            <pc:sldMk cId="635623652" sldId="256"/>
            <ac:spMk id="36" creationId="{BC69F996-9B98-04AD-DCC5-DE98DD156C86}"/>
          </ac:spMkLst>
        </pc:spChg>
        <pc:spChg chg="mod">
          <ac:chgData name="Alex Bury [mn19a2b]" userId="eb6e7918-abbc-4430-9855-fb429271900f" providerId="ADAL" clId="{9EA3727E-9AD9-4A92-A450-16F193BF0D82}" dt="2024-03-11T10:12:46.580" v="500" actId="1035"/>
          <ac:spMkLst>
            <pc:docMk/>
            <pc:sldMk cId="635623652" sldId="256"/>
            <ac:spMk id="37" creationId="{3854F16E-5EFA-3B13-C4FD-5050B574AA22}"/>
          </ac:spMkLst>
        </pc:spChg>
        <pc:spChg chg="mod">
          <ac:chgData name="Alex Bury [mn19a2b]" userId="eb6e7918-abbc-4430-9855-fb429271900f" providerId="ADAL" clId="{9EA3727E-9AD9-4A92-A450-16F193BF0D82}" dt="2024-03-11T10:12:06.498" v="488" actId="255"/>
          <ac:spMkLst>
            <pc:docMk/>
            <pc:sldMk cId="635623652" sldId="256"/>
            <ac:spMk id="40" creationId="{D0FFA595-6FCA-35FD-A363-81E33C117AD3}"/>
          </ac:spMkLst>
        </pc:spChg>
        <pc:grpChg chg="add mod">
          <ac:chgData name="Alex Bury [mn19a2b]" userId="eb6e7918-abbc-4430-9855-fb429271900f" providerId="ADAL" clId="{9EA3727E-9AD9-4A92-A450-16F193BF0D82}" dt="2024-03-11T10:51:35.824" v="792" actId="14100"/>
          <ac:grpSpMkLst>
            <pc:docMk/>
            <pc:sldMk cId="635623652" sldId="256"/>
            <ac:grpSpMk id="20" creationId="{9E886DBC-E530-2E69-C8F1-C48A27B08FDC}"/>
          </ac:grpSpMkLst>
        </pc:grpChg>
        <pc:grpChg chg="mod">
          <ac:chgData name="Alex Bury [mn19a2b]" userId="eb6e7918-abbc-4430-9855-fb429271900f" providerId="ADAL" clId="{9EA3727E-9AD9-4A92-A450-16F193BF0D82}" dt="2024-03-11T10:50:15.761" v="783" actId="14100"/>
          <ac:grpSpMkLst>
            <pc:docMk/>
            <pc:sldMk cId="635623652" sldId="256"/>
            <ac:grpSpMk id="23" creationId="{20FDCCF0-8847-A09E-450B-2C24ACA90B83}"/>
          </ac:grpSpMkLst>
        </pc:grpChg>
        <pc:picChg chg="add del mod">
          <ac:chgData name="Alex Bury [mn19a2b]" userId="eb6e7918-abbc-4430-9855-fb429271900f" providerId="ADAL" clId="{9EA3727E-9AD9-4A92-A450-16F193BF0D82}" dt="2024-03-11T10:06:39.368" v="466" actId="478"/>
          <ac:picMkLst>
            <pc:docMk/>
            <pc:sldMk cId="635623652" sldId="256"/>
            <ac:picMk id="4" creationId="{308C0A6F-51E8-D683-99F9-6CAEA63B8B40}"/>
          </ac:picMkLst>
        </pc:picChg>
        <pc:picChg chg="add mod ord modCrop">
          <ac:chgData name="Alex Bury [mn19a2b]" userId="eb6e7918-abbc-4430-9855-fb429271900f" providerId="ADAL" clId="{9EA3727E-9AD9-4A92-A450-16F193BF0D82}" dt="2024-03-11T10:40:45.975" v="515" actId="164"/>
          <ac:picMkLst>
            <pc:docMk/>
            <pc:sldMk cId="635623652" sldId="256"/>
            <ac:picMk id="5" creationId="{8A4E9239-60B6-2CFC-C05D-7B175D42A2A2}"/>
          </ac:picMkLst>
        </pc:picChg>
        <pc:picChg chg="add mod">
          <ac:chgData name="Alex Bury [mn19a2b]" userId="eb6e7918-abbc-4430-9855-fb429271900f" providerId="ADAL" clId="{9EA3727E-9AD9-4A92-A450-16F193BF0D82}" dt="2024-03-11T10:51:45.036" v="796" actId="14100"/>
          <ac:picMkLst>
            <pc:docMk/>
            <pc:sldMk cId="635623652" sldId="256"/>
            <ac:picMk id="9" creationId="{65D499E8-9F50-271B-CA9B-45A0E48BCFDC}"/>
          </ac:picMkLst>
        </pc:picChg>
        <pc:picChg chg="add mod modCrop">
          <ac:chgData name="Alex Bury [mn19a2b]" userId="eb6e7918-abbc-4430-9855-fb429271900f" providerId="ADAL" clId="{9EA3727E-9AD9-4A92-A450-16F193BF0D82}" dt="2024-03-11T10:51:47.728" v="797" actId="1076"/>
          <ac:picMkLst>
            <pc:docMk/>
            <pc:sldMk cId="635623652" sldId="256"/>
            <ac:picMk id="28" creationId="{571D59B8-07BA-CED0-F6B3-FBE13DBE4AF8}"/>
          </ac:picMkLst>
        </pc:picChg>
        <pc:picChg chg="add del mod modCrop">
          <ac:chgData name="Alex Bury [mn19a2b]" userId="eb6e7918-abbc-4430-9855-fb429271900f" providerId="ADAL" clId="{9EA3727E-9AD9-4A92-A450-16F193BF0D82}" dt="2024-03-11T10:43:52.473" v="543" actId="478"/>
          <ac:picMkLst>
            <pc:docMk/>
            <pc:sldMk cId="635623652" sldId="256"/>
            <ac:picMk id="42" creationId="{1968FE85-DFF1-2B2A-72AD-E29FC9E9AF8A}"/>
          </ac:picMkLst>
        </pc:picChg>
        <pc:picChg chg="add mod modCrop">
          <ac:chgData name="Alex Bury [mn19a2b]" userId="eb6e7918-abbc-4430-9855-fb429271900f" providerId="ADAL" clId="{9EA3727E-9AD9-4A92-A450-16F193BF0D82}" dt="2024-03-11T10:54:32.441" v="811" actId="14100"/>
          <ac:picMkLst>
            <pc:docMk/>
            <pc:sldMk cId="635623652" sldId="256"/>
            <ac:picMk id="44" creationId="{424F033A-F440-D15D-2E22-203B656B7581}"/>
          </ac:picMkLst>
        </pc:picChg>
        <pc:picChg chg="add del mod">
          <ac:chgData name="Alex Bury [mn19a2b]" userId="eb6e7918-abbc-4430-9855-fb429271900f" providerId="ADAL" clId="{9EA3727E-9AD9-4A92-A450-16F193BF0D82}" dt="2024-03-11T10:51:19.326" v="789" actId="478"/>
          <ac:picMkLst>
            <pc:docMk/>
            <pc:sldMk cId="635623652" sldId="256"/>
            <ac:picMk id="45" creationId="{A9C7B822-DC95-6D51-AE0C-286DBB401D88}"/>
          </ac:picMkLst>
        </pc:picChg>
        <pc:picChg chg="mod">
          <ac:chgData name="Alex Bury [mn19a2b]" userId="eb6e7918-abbc-4430-9855-fb429271900f" providerId="ADAL" clId="{9EA3727E-9AD9-4A92-A450-16F193BF0D82}" dt="2024-03-11T10:34:08.656" v="502" actId="14826"/>
          <ac:picMkLst>
            <pc:docMk/>
            <pc:sldMk cId="635623652" sldId="256"/>
            <ac:picMk id="1026" creationId="{21398755-4616-1C66-1CBE-E6668F9C4CD7}"/>
          </ac:picMkLst>
        </pc:picChg>
        <pc:picChg chg="mod">
          <ac:chgData name="Alex Bury [mn19a2b]" userId="eb6e7918-abbc-4430-9855-fb429271900f" providerId="ADAL" clId="{9EA3727E-9AD9-4A92-A450-16F193BF0D82}" dt="2024-03-10T13:33:44.669" v="333" actId="1076"/>
          <ac:picMkLst>
            <pc:docMk/>
            <pc:sldMk cId="635623652" sldId="256"/>
            <ac:picMk id="1030" creationId="{39EE642D-7306-5149-9A7A-ABDD6F317E49}"/>
          </ac:picMkLst>
        </pc:picChg>
        <pc:picChg chg="mod">
          <ac:chgData name="Alex Bury [mn19a2b]" userId="eb6e7918-abbc-4430-9855-fb429271900f" providerId="ADAL" clId="{9EA3727E-9AD9-4A92-A450-16F193BF0D82}" dt="2024-03-10T13:30:17.208" v="319" actId="1076"/>
          <ac:picMkLst>
            <pc:docMk/>
            <pc:sldMk cId="635623652" sldId="256"/>
            <ac:picMk id="1032" creationId="{DEAB4862-8460-0B64-364A-23CEC53C4124}"/>
          </ac:picMkLst>
        </pc:picChg>
      </pc:sldChg>
    </pc:docChg>
  </pc:docChgLst>
  <pc:docChgLst>
    <pc:chgData name="Curtis Lovett [mn19cl]" userId="5017b242-29eb-4b3e-a51f-abb808a7cc12" providerId="ADAL" clId="{D0511ECA-A46F-4012-9EA7-67CF085DA320}"/>
    <pc:docChg chg="undo custSel modSld">
      <pc:chgData name="Curtis Lovett [mn19cl]" userId="5017b242-29eb-4b3e-a51f-abb808a7cc12" providerId="ADAL" clId="{D0511ECA-A46F-4012-9EA7-67CF085DA320}" dt="2024-03-11T16:38:20.898" v="647" actId="1076"/>
      <pc:docMkLst>
        <pc:docMk/>
      </pc:docMkLst>
      <pc:sldChg chg="addSp delSp modSp mod">
        <pc:chgData name="Curtis Lovett [mn19cl]" userId="5017b242-29eb-4b3e-a51f-abb808a7cc12" providerId="ADAL" clId="{D0511ECA-A46F-4012-9EA7-67CF085DA320}" dt="2024-03-11T16:38:20.898" v="647" actId="1076"/>
        <pc:sldMkLst>
          <pc:docMk/>
          <pc:sldMk cId="635623652" sldId="256"/>
        </pc:sldMkLst>
        <pc:spChg chg="del">
          <ac:chgData name="Curtis Lovett [mn19cl]" userId="5017b242-29eb-4b3e-a51f-abb808a7cc12" providerId="ADAL" clId="{D0511ECA-A46F-4012-9EA7-67CF085DA320}" dt="2024-03-09T12:11:46.204" v="7" actId="478"/>
          <ac:spMkLst>
            <pc:docMk/>
            <pc:sldMk cId="635623652" sldId="256"/>
            <ac:spMk id="5" creationId="{5EA77425-D60F-2AEA-A05B-6FBDD01A4613}"/>
          </ac:spMkLst>
        </pc:spChg>
        <pc:spChg chg="mod">
          <ac:chgData name="Curtis Lovett [mn19cl]" userId="5017b242-29eb-4b3e-a51f-abb808a7cc12" providerId="ADAL" clId="{D0511ECA-A46F-4012-9EA7-67CF085DA320}" dt="2024-03-11T10:15:29.826" v="627" actId="14100"/>
          <ac:spMkLst>
            <pc:docMk/>
            <pc:sldMk cId="635623652" sldId="256"/>
            <ac:spMk id="17" creationId="{19D5B6C9-6C38-5F9A-825A-AD010D204916}"/>
          </ac:spMkLst>
        </pc:spChg>
        <pc:spChg chg="mod">
          <ac:chgData name="Curtis Lovett [mn19cl]" userId="5017b242-29eb-4b3e-a51f-abb808a7cc12" providerId="ADAL" clId="{D0511ECA-A46F-4012-9EA7-67CF085DA320}" dt="2024-03-11T10:14:18.001" v="622" actId="14100"/>
          <ac:spMkLst>
            <pc:docMk/>
            <pc:sldMk cId="635623652" sldId="256"/>
            <ac:spMk id="33" creationId="{FDDC237B-A9AD-8273-31BC-7CA8D296C22D}"/>
          </ac:spMkLst>
        </pc:spChg>
        <pc:spChg chg="mod">
          <ac:chgData name="Curtis Lovett [mn19cl]" userId="5017b242-29eb-4b3e-a51f-abb808a7cc12" providerId="ADAL" clId="{D0511ECA-A46F-4012-9EA7-67CF085DA320}" dt="2024-03-11T10:13:49.199" v="613"/>
          <ac:spMkLst>
            <pc:docMk/>
            <pc:sldMk cId="635623652" sldId="256"/>
            <ac:spMk id="34" creationId="{E792BA6A-7CA5-E506-251E-BBE4E4C73F8B}"/>
          </ac:spMkLst>
        </pc:spChg>
        <pc:grpChg chg="mod">
          <ac:chgData name="Curtis Lovett [mn19cl]" userId="5017b242-29eb-4b3e-a51f-abb808a7cc12" providerId="ADAL" clId="{D0511ECA-A46F-4012-9EA7-67CF085DA320}" dt="2024-03-09T12:10:47.378" v="1" actId="1076"/>
          <ac:grpSpMkLst>
            <pc:docMk/>
            <pc:sldMk cId="635623652" sldId="256"/>
            <ac:grpSpMk id="23" creationId="{20FDCCF0-8847-A09E-450B-2C24ACA90B83}"/>
          </ac:grpSpMkLst>
        </pc:grpChg>
        <pc:grpChg chg="mod">
          <ac:chgData name="Curtis Lovett [mn19cl]" userId="5017b242-29eb-4b3e-a51f-abb808a7cc12" providerId="ADAL" clId="{D0511ECA-A46F-4012-9EA7-67CF085DA320}" dt="2024-03-09T12:40:28.861" v="565" actId="1076"/>
          <ac:grpSpMkLst>
            <pc:docMk/>
            <pc:sldMk cId="635623652" sldId="256"/>
            <ac:grpSpMk id="29" creationId="{6279DC78-4DFF-8FE0-5C1F-7495C6EC80EA}"/>
          </ac:grpSpMkLst>
        </pc:grpChg>
        <pc:grpChg chg="mod">
          <ac:chgData name="Curtis Lovett [mn19cl]" userId="5017b242-29eb-4b3e-a51f-abb808a7cc12" providerId="ADAL" clId="{D0511ECA-A46F-4012-9EA7-67CF085DA320}" dt="2024-03-11T10:11:59.822" v="571" actId="14100"/>
          <ac:grpSpMkLst>
            <pc:docMk/>
            <pc:sldMk cId="635623652" sldId="256"/>
            <ac:grpSpMk id="32" creationId="{5FD09EF1-F0CC-4F35-C21F-1BA635B155D8}"/>
          </ac:grpSpMkLst>
        </pc:grpChg>
        <pc:grpChg chg="mod">
          <ac:chgData name="Curtis Lovett [mn19cl]" userId="5017b242-29eb-4b3e-a51f-abb808a7cc12" providerId="ADAL" clId="{D0511ECA-A46F-4012-9EA7-67CF085DA320}" dt="2024-03-09T12:40:32.129" v="566" actId="1076"/>
          <ac:grpSpMkLst>
            <pc:docMk/>
            <pc:sldMk cId="635623652" sldId="256"/>
            <ac:grpSpMk id="38" creationId="{47E96F01-399F-0750-8940-0B802A9FC38F}"/>
          </ac:grpSpMkLst>
        </pc:grpChg>
        <pc:grpChg chg="mod">
          <ac:chgData name="Curtis Lovett [mn19cl]" userId="5017b242-29eb-4b3e-a51f-abb808a7cc12" providerId="ADAL" clId="{D0511ECA-A46F-4012-9EA7-67CF085DA320}" dt="2024-03-11T16:38:20.898" v="647" actId="1076"/>
          <ac:grpSpMkLst>
            <pc:docMk/>
            <pc:sldMk cId="635623652" sldId="256"/>
            <ac:grpSpMk id="43" creationId="{29B0D037-2AD0-6FAA-E01E-B76214D28319}"/>
          </ac:grpSpMkLst>
        </pc:grpChg>
        <pc:picChg chg="add del mod">
          <ac:chgData name="Curtis Lovett [mn19cl]" userId="5017b242-29eb-4b3e-a51f-abb808a7cc12" providerId="ADAL" clId="{D0511ECA-A46F-4012-9EA7-67CF085DA320}" dt="2024-03-11T15:38:06.254" v="643" actId="478"/>
          <ac:picMkLst>
            <pc:docMk/>
            <pc:sldMk cId="635623652" sldId="256"/>
            <ac:picMk id="3" creationId="{5419BDA8-5077-F763-C4F3-FEF5E3C17BB7}"/>
          </ac:picMkLst>
        </pc:picChg>
        <pc:picChg chg="del">
          <ac:chgData name="Curtis Lovett [mn19cl]" userId="5017b242-29eb-4b3e-a51f-abb808a7cc12" providerId="ADAL" clId="{D0511ECA-A46F-4012-9EA7-67CF085DA320}" dt="2024-03-09T12:11:38.230" v="4" actId="478"/>
          <ac:picMkLst>
            <pc:docMk/>
            <pc:sldMk cId="635623652" sldId="256"/>
            <ac:picMk id="4" creationId="{2869BD7C-EE6E-53B3-B73F-EBC00E7CE76C}"/>
          </ac:picMkLst>
        </pc:picChg>
        <pc:picChg chg="mod">
          <ac:chgData name="Curtis Lovett [mn19cl]" userId="5017b242-29eb-4b3e-a51f-abb808a7cc12" providerId="ADAL" clId="{D0511ECA-A46F-4012-9EA7-67CF085DA320}" dt="2024-03-11T10:15:33.104" v="628" actId="1076"/>
          <ac:picMkLst>
            <pc:docMk/>
            <pc:sldMk cId="635623652" sldId="256"/>
            <ac:picMk id="5" creationId="{8A4E9239-60B6-2CFC-C05D-7B175D42A2A2}"/>
          </ac:picMkLst>
        </pc:picChg>
        <pc:picChg chg="add del mod">
          <ac:chgData name="Curtis Lovett [mn19cl]" userId="5017b242-29eb-4b3e-a51f-abb808a7cc12" providerId="ADAL" clId="{D0511ECA-A46F-4012-9EA7-67CF085DA320}" dt="2024-03-09T12:25:02.037" v="31" actId="478"/>
          <ac:picMkLst>
            <pc:docMk/>
            <pc:sldMk cId="635623652" sldId="256"/>
            <ac:picMk id="9" creationId="{179FED7E-E961-50E3-3A1C-169418BE04FA}"/>
          </ac:picMkLst>
        </pc:picChg>
        <pc:picChg chg="add del mod">
          <ac:chgData name="Curtis Lovett [mn19cl]" userId="5017b242-29eb-4b3e-a51f-abb808a7cc12" providerId="ADAL" clId="{D0511ECA-A46F-4012-9EA7-67CF085DA320}" dt="2024-03-09T12:27:16.231" v="36" actId="478"/>
          <ac:picMkLst>
            <pc:docMk/>
            <pc:sldMk cId="635623652" sldId="256"/>
            <ac:picMk id="18" creationId="{982E8C51-7244-3F39-686D-A745B382F89A}"/>
          </ac:picMkLst>
        </pc:picChg>
        <pc:picChg chg="add del mod">
          <ac:chgData name="Curtis Lovett [mn19cl]" userId="5017b242-29eb-4b3e-a51f-abb808a7cc12" providerId="ADAL" clId="{D0511ECA-A46F-4012-9EA7-67CF085DA320}" dt="2024-03-09T12:31:08.343" v="160" actId="478"/>
          <ac:picMkLst>
            <pc:docMk/>
            <pc:sldMk cId="635623652" sldId="256"/>
            <ac:picMk id="20" creationId="{F1DFFBB1-0AF4-52B0-5417-EAF39FF4BF4A}"/>
          </ac:picMkLst>
        </pc:picChg>
        <pc:picChg chg="add mod ord">
          <ac:chgData name="Curtis Lovett [mn19cl]" userId="5017b242-29eb-4b3e-a51f-abb808a7cc12" providerId="ADAL" clId="{D0511ECA-A46F-4012-9EA7-67CF085DA320}" dt="2024-03-11T15:38:13.726" v="645" actId="166"/>
          <ac:picMkLst>
            <pc:docMk/>
            <pc:sldMk cId="635623652" sldId="256"/>
            <ac:picMk id="24" creationId="{F7580A83-60D2-6CAD-1A28-43AD0FE1FCDF}"/>
          </ac:picMkLst>
        </pc:picChg>
        <pc:picChg chg="add mod">
          <ac:chgData name="Curtis Lovett [mn19cl]" userId="5017b242-29eb-4b3e-a51f-abb808a7cc12" providerId="ADAL" clId="{D0511ECA-A46F-4012-9EA7-67CF085DA320}" dt="2024-03-11T10:16:29.549" v="641" actId="1036"/>
          <ac:picMkLst>
            <pc:docMk/>
            <pc:sldMk cId="635623652" sldId="256"/>
            <ac:picMk id="26" creationId="{F2C89C80-F844-5A53-921F-C6065A33D0D7}"/>
          </ac:picMkLst>
        </pc:picChg>
        <pc:picChg chg="add mod">
          <ac:chgData name="Curtis Lovett [mn19cl]" userId="5017b242-29eb-4b3e-a51f-abb808a7cc12" providerId="ADAL" clId="{D0511ECA-A46F-4012-9EA7-67CF085DA320}" dt="2024-03-11T15:38:10.236" v="644" actId="1076"/>
          <ac:picMkLst>
            <pc:docMk/>
            <pc:sldMk cId="635623652" sldId="256"/>
            <ac:picMk id="41" creationId="{BBF31C12-C12F-5F5D-9AB2-CCE8EF867CCB}"/>
          </ac:picMkLst>
        </pc:picChg>
        <pc:picChg chg="add mod">
          <ac:chgData name="Curtis Lovett [mn19cl]" userId="5017b242-29eb-4b3e-a51f-abb808a7cc12" providerId="ADAL" clId="{D0511ECA-A46F-4012-9EA7-67CF085DA320}" dt="2024-03-09T12:36:25.195" v="301" actId="1076"/>
          <ac:picMkLst>
            <pc:docMk/>
            <pc:sldMk cId="635623652" sldId="256"/>
            <ac:picMk id="1026" creationId="{21398755-4616-1C66-1CBE-E6668F9C4CD7}"/>
          </ac:picMkLst>
        </pc:picChg>
        <pc:picChg chg="add del mod">
          <ac:chgData name="Curtis Lovett [mn19cl]" userId="5017b242-29eb-4b3e-a51f-abb808a7cc12" providerId="ADAL" clId="{D0511ECA-A46F-4012-9EA7-67CF085DA320}" dt="2024-03-09T12:12:26.607" v="20" actId="478"/>
          <ac:picMkLst>
            <pc:docMk/>
            <pc:sldMk cId="635623652" sldId="256"/>
            <ac:picMk id="1028" creationId="{EFAD0D1A-2E09-50C0-49B8-2A41DFAD72FE}"/>
          </ac:picMkLst>
        </pc:picChg>
        <pc:picChg chg="add mod">
          <ac:chgData name="Curtis Lovett [mn19cl]" userId="5017b242-29eb-4b3e-a51f-abb808a7cc12" providerId="ADAL" clId="{D0511ECA-A46F-4012-9EA7-67CF085DA320}" dt="2024-03-11T10:15:48.632" v="633" actId="1076"/>
          <ac:picMkLst>
            <pc:docMk/>
            <pc:sldMk cId="635623652" sldId="256"/>
            <ac:picMk id="1030" creationId="{39EE642D-7306-5149-9A7A-ABDD6F317E49}"/>
          </ac:picMkLst>
        </pc:picChg>
        <pc:picChg chg="add mod">
          <ac:chgData name="Curtis Lovett [mn19cl]" userId="5017b242-29eb-4b3e-a51f-abb808a7cc12" providerId="ADAL" clId="{D0511ECA-A46F-4012-9EA7-67CF085DA320}" dt="2024-03-11T10:15:52.667" v="635" actId="1076"/>
          <ac:picMkLst>
            <pc:docMk/>
            <pc:sldMk cId="635623652" sldId="256"/>
            <ac:picMk id="1032" creationId="{DEAB4862-8460-0B64-364A-23CEC53C4124}"/>
          </ac:picMkLst>
        </pc:picChg>
        <pc:picChg chg="add del">
          <ac:chgData name="Curtis Lovett [mn19cl]" userId="5017b242-29eb-4b3e-a51f-abb808a7cc12" providerId="ADAL" clId="{D0511ECA-A46F-4012-9EA7-67CF085DA320}" dt="2024-03-09T12:34:21.181" v="182" actId="478"/>
          <ac:picMkLst>
            <pc:docMk/>
            <pc:sldMk cId="635623652" sldId="256"/>
            <ac:picMk id="1034" creationId="{23CA9961-05B0-B0B1-F8F6-A863DFA25326}"/>
          </ac:picMkLst>
        </pc:picChg>
      </pc:sldChg>
    </pc:docChg>
  </pc:docChgLst>
  <pc:docChgLst>
    <pc:chgData name="Mathew Fuller [el18mf]" userId="437755f0-f50f-439a-903a-579de06fbe2f" providerId="ADAL" clId="{F00175FD-0E09-4B98-892B-A90B1B7DC8E4}"/>
    <pc:docChg chg="undo redo custSel modSld">
      <pc:chgData name="Mathew Fuller [el18mf]" userId="437755f0-f50f-439a-903a-579de06fbe2f" providerId="ADAL" clId="{F00175FD-0E09-4B98-892B-A90B1B7DC8E4}" dt="2024-03-11T11:05:29.702" v="327" actId="1076"/>
      <pc:docMkLst>
        <pc:docMk/>
      </pc:docMkLst>
      <pc:sldChg chg="addSp delSp modSp mod">
        <pc:chgData name="Mathew Fuller [el18mf]" userId="437755f0-f50f-439a-903a-579de06fbe2f" providerId="ADAL" clId="{F00175FD-0E09-4B98-892B-A90B1B7DC8E4}" dt="2024-03-11T11:05:29.702" v="327" actId="1076"/>
        <pc:sldMkLst>
          <pc:docMk/>
          <pc:sldMk cId="635623652" sldId="256"/>
        </pc:sldMkLst>
        <pc:spChg chg="add mod">
          <ac:chgData name="Mathew Fuller [el18mf]" userId="437755f0-f50f-439a-903a-579de06fbe2f" providerId="ADAL" clId="{F00175FD-0E09-4B98-892B-A90B1B7DC8E4}" dt="2024-03-11T11:02:32.689" v="314" actId="1076"/>
          <ac:spMkLst>
            <pc:docMk/>
            <pc:sldMk cId="635623652" sldId="256"/>
            <ac:spMk id="25" creationId="{8C4395F4-22FE-3243-7260-C6918B1158CF}"/>
          </ac:spMkLst>
        </pc:spChg>
        <pc:spChg chg="mod">
          <ac:chgData name="Mathew Fuller [el18mf]" userId="437755f0-f50f-439a-903a-579de06fbe2f" providerId="ADAL" clId="{F00175FD-0E09-4B98-892B-A90B1B7DC8E4}" dt="2024-03-11T11:00:56.370" v="313" actId="122"/>
          <ac:spMkLst>
            <pc:docMk/>
            <pc:sldMk cId="635623652" sldId="256"/>
            <ac:spMk id="30" creationId="{A03E0ACA-271C-B938-7868-B8DD32F25469}"/>
          </ac:spMkLst>
        </pc:spChg>
        <pc:spChg chg="mod">
          <ac:chgData name="Mathew Fuller [el18mf]" userId="437755f0-f50f-439a-903a-579de06fbe2f" providerId="ADAL" clId="{F00175FD-0E09-4B98-892B-A90B1B7DC8E4}" dt="2024-03-11T10:57:33.715" v="250" actId="1076"/>
          <ac:spMkLst>
            <pc:docMk/>
            <pc:sldMk cId="635623652" sldId="256"/>
            <ac:spMk id="31" creationId="{4D1FF676-606B-27C4-BC4A-E66AC6AFACC4}"/>
          </ac:spMkLst>
        </pc:spChg>
        <pc:grpChg chg="mod ord">
          <ac:chgData name="Mathew Fuller [el18mf]" userId="437755f0-f50f-439a-903a-579de06fbe2f" providerId="ADAL" clId="{F00175FD-0E09-4B98-892B-A90B1B7DC8E4}" dt="2024-03-11T11:00:35.752" v="299" actId="1076"/>
          <ac:grpSpMkLst>
            <pc:docMk/>
            <pc:sldMk cId="635623652" sldId="256"/>
            <ac:grpSpMk id="29" creationId="{6279DC78-4DFF-8FE0-5C1F-7495C6EC80EA}"/>
          </ac:grpSpMkLst>
        </pc:grpChg>
        <pc:grpChg chg="add mod">
          <ac:chgData name="Mathew Fuller [el18mf]" userId="437755f0-f50f-439a-903a-579de06fbe2f" providerId="ADAL" clId="{F00175FD-0E09-4B98-892B-A90B1B7DC8E4}" dt="2024-03-11T10:58:41.835" v="275" actId="1035"/>
          <ac:grpSpMkLst>
            <pc:docMk/>
            <pc:sldMk cId="635623652" sldId="256"/>
            <ac:grpSpMk id="43" creationId="{29B0D037-2AD0-6FAA-E01E-B76214D28319}"/>
          </ac:grpSpMkLst>
        </pc:grpChg>
        <pc:picChg chg="add del mod">
          <ac:chgData name="Mathew Fuller [el18mf]" userId="437755f0-f50f-439a-903a-579de06fbe2f" providerId="ADAL" clId="{F00175FD-0E09-4B98-892B-A90B1B7DC8E4}" dt="2024-03-11T10:32:02.497" v="117" actId="478"/>
          <ac:picMkLst>
            <pc:docMk/>
            <pc:sldMk cId="635623652" sldId="256"/>
            <ac:picMk id="2" creationId="{523059BA-704D-3414-A18A-5ECAAF6656E6}"/>
          </ac:picMkLst>
        </pc:picChg>
        <pc:picChg chg="add del mod">
          <ac:chgData name="Mathew Fuller [el18mf]" userId="437755f0-f50f-439a-903a-579de06fbe2f" providerId="ADAL" clId="{F00175FD-0E09-4B98-892B-A90B1B7DC8E4}" dt="2024-03-11T10:33:54.347" v="128" actId="21"/>
          <ac:picMkLst>
            <pc:docMk/>
            <pc:sldMk cId="635623652" sldId="256"/>
            <ac:picMk id="9" creationId="{8CE5C2AE-C9FA-66D3-E7C6-EE71E485FDF5}"/>
          </ac:picMkLst>
        </pc:picChg>
        <pc:picChg chg="add mod">
          <ac:chgData name="Mathew Fuller [el18mf]" userId="437755f0-f50f-439a-903a-579de06fbe2f" providerId="ADAL" clId="{F00175FD-0E09-4B98-892B-A90B1B7DC8E4}" dt="2024-03-11T11:00:49.026" v="312" actId="1036"/>
          <ac:picMkLst>
            <pc:docMk/>
            <pc:sldMk cId="635623652" sldId="256"/>
            <ac:picMk id="16" creationId="{DC3C9AD9-5257-B1C8-C124-5AE5F1952E5F}"/>
          </ac:picMkLst>
        </pc:picChg>
        <pc:picChg chg="add mod ord">
          <ac:chgData name="Mathew Fuller [el18mf]" userId="437755f0-f50f-439a-903a-579de06fbe2f" providerId="ADAL" clId="{F00175FD-0E09-4B98-892B-A90B1B7DC8E4}" dt="2024-03-11T10:58:41.835" v="275" actId="1035"/>
          <ac:picMkLst>
            <pc:docMk/>
            <pc:sldMk cId="635623652" sldId="256"/>
            <ac:picMk id="18" creationId="{63D656A7-B14F-76EE-6723-BA668B20F3EF}"/>
          </ac:picMkLst>
        </pc:picChg>
        <pc:picChg chg="add mod ord">
          <ac:chgData name="Mathew Fuller [el18mf]" userId="437755f0-f50f-439a-903a-579de06fbe2f" providerId="ADAL" clId="{F00175FD-0E09-4B98-892B-A90B1B7DC8E4}" dt="2024-03-11T10:51:05.654" v="225" actId="164"/>
          <ac:picMkLst>
            <pc:docMk/>
            <pc:sldMk cId="635623652" sldId="256"/>
            <ac:picMk id="22" creationId="{CEE42F86-BB3C-B3EA-1EA5-3620DF3BE711}"/>
          </ac:picMkLst>
        </pc:picChg>
        <pc:picChg chg="add del mod">
          <ac:chgData name="Mathew Fuller [el18mf]" userId="437755f0-f50f-439a-903a-579de06fbe2f" providerId="ADAL" clId="{F00175FD-0E09-4B98-892B-A90B1B7DC8E4}" dt="2024-03-11T10:51:30.023" v="242" actId="21"/>
          <ac:picMkLst>
            <pc:docMk/>
            <pc:sldMk cId="635623652" sldId="256"/>
            <ac:picMk id="41" creationId="{C5F8B631-B620-7D04-A6A5-6F20BE0973E9}"/>
          </ac:picMkLst>
        </pc:picChg>
        <pc:picChg chg="add del mod ord">
          <ac:chgData name="Mathew Fuller [el18mf]" userId="437755f0-f50f-439a-903a-579de06fbe2f" providerId="ADAL" clId="{F00175FD-0E09-4B98-892B-A90B1B7DC8E4}" dt="2024-03-11T11:05:20.989" v="325" actId="478"/>
          <ac:picMkLst>
            <pc:docMk/>
            <pc:sldMk cId="635623652" sldId="256"/>
            <ac:picMk id="47" creationId="{BCF65C10-F0C6-E32B-6C26-1B75E3AD0668}"/>
          </ac:picMkLst>
        </pc:picChg>
        <pc:picChg chg="add mod">
          <ac:chgData name="Mathew Fuller [el18mf]" userId="437755f0-f50f-439a-903a-579de06fbe2f" providerId="ADAL" clId="{F00175FD-0E09-4B98-892B-A90B1B7DC8E4}" dt="2024-03-11T11:04:59.258" v="315"/>
          <ac:picMkLst>
            <pc:docMk/>
            <pc:sldMk cId="635623652" sldId="256"/>
            <ac:picMk id="49" creationId="{656C6989-F072-F836-9731-47025A5A8146}"/>
          </ac:picMkLst>
        </pc:picChg>
        <pc:picChg chg="add mod">
          <ac:chgData name="Mathew Fuller [el18mf]" userId="437755f0-f50f-439a-903a-579de06fbe2f" providerId="ADAL" clId="{F00175FD-0E09-4B98-892B-A90B1B7DC8E4}" dt="2024-03-11T11:05:29.702" v="327" actId="1076"/>
          <ac:picMkLst>
            <pc:docMk/>
            <pc:sldMk cId="635623652" sldId="256"/>
            <ac:picMk id="51" creationId="{40B0C3F1-F975-A927-3421-B91D49D63679}"/>
          </ac:picMkLst>
        </pc:picChg>
        <pc:picChg chg="add del mod">
          <ac:chgData name="Mathew Fuller [el18mf]" userId="437755f0-f50f-439a-903a-579de06fbe2f" providerId="ADAL" clId="{F00175FD-0E09-4B98-892B-A90B1B7DC8E4}" dt="2024-03-11T11:05:05.801" v="318" actId="962"/>
          <ac:picMkLst>
            <pc:docMk/>
            <pc:sldMk cId="635623652" sldId="256"/>
            <ac:picMk id="1026" creationId="{21398755-4616-1C66-1CBE-E6668F9C4CD7}"/>
          </ac:picMkLst>
        </pc:picChg>
      </pc:sldChg>
    </pc:docChg>
  </pc:docChgLst>
  <pc:docChgLst>
    <pc:chgData name="Jordan Partridge [el19jp]" userId="8363ff29-74c9-4e27-a283-b33ad979627a" providerId="ADAL" clId="{A0D520E5-D13E-4855-803A-3D8BD277B8C8}"/>
    <pc:docChg chg="undo custSel modSld">
      <pc:chgData name="Jordan Partridge [el19jp]" userId="8363ff29-74c9-4e27-a283-b33ad979627a" providerId="ADAL" clId="{A0D520E5-D13E-4855-803A-3D8BD277B8C8}" dt="2024-03-11T10:48:03.587" v="655" actId="14100"/>
      <pc:docMkLst>
        <pc:docMk/>
      </pc:docMkLst>
      <pc:sldChg chg="addSp modSp mod">
        <pc:chgData name="Jordan Partridge [el19jp]" userId="8363ff29-74c9-4e27-a283-b33ad979627a" providerId="ADAL" clId="{A0D520E5-D13E-4855-803A-3D8BD277B8C8}" dt="2024-03-11T10:48:03.587" v="655" actId="14100"/>
        <pc:sldMkLst>
          <pc:docMk/>
          <pc:sldMk cId="635623652" sldId="256"/>
        </pc:sldMkLst>
        <pc:spChg chg="add mod">
          <ac:chgData name="Jordan Partridge [el19jp]" userId="8363ff29-74c9-4e27-a283-b33ad979627a" providerId="ADAL" clId="{A0D520E5-D13E-4855-803A-3D8BD277B8C8}" dt="2024-03-11T10:37:33.763" v="228" actId="1076"/>
          <ac:spMkLst>
            <pc:docMk/>
            <pc:sldMk cId="635623652" sldId="256"/>
            <ac:spMk id="4" creationId="{A77409AF-3E4A-AF2F-1A1D-8BD1B3AA67AE}"/>
          </ac:spMkLst>
        </pc:spChg>
        <pc:spChg chg="mod">
          <ac:chgData name="Jordan Partridge [el19jp]" userId="8363ff29-74c9-4e27-a283-b33ad979627a" providerId="ADAL" clId="{A0D520E5-D13E-4855-803A-3D8BD277B8C8}" dt="2024-03-11T10:12:35.632" v="4" actId="255"/>
          <ac:spMkLst>
            <pc:docMk/>
            <pc:sldMk cId="635623652" sldId="256"/>
            <ac:spMk id="30" creationId="{A03E0ACA-271C-B938-7868-B8DD32F25469}"/>
          </ac:spMkLst>
        </pc:spChg>
        <pc:spChg chg="mod">
          <ac:chgData name="Jordan Partridge [el19jp]" userId="8363ff29-74c9-4e27-a283-b33ad979627a" providerId="ADAL" clId="{A0D520E5-D13E-4855-803A-3D8BD277B8C8}" dt="2024-03-11T10:13:02.062" v="7" actId="1076"/>
          <ac:spMkLst>
            <pc:docMk/>
            <pc:sldMk cId="635623652" sldId="256"/>
            <ac:spMk id="31" creationId="{4D1FF676-606B-27C4-BC4A-E66AC6AFACC4}"/>
          </ac:spMkLst>
        </pc:spChg>
        <pc:spChg chg="mod">
          <ac:chgData name="Jordan Partridge [el19jp]" userId="8363ff29-74c9-4e27-a283-b33ad979627a" providerId="ADAL" clId="{A0D520E5-D13E-4855-803A-3D8BD277B8C8}" dt="2024-03-11T10:42:34.097" v="277" actId="20577"/>
          <ac:spMkLst>
            <pc:docMk/>
            <pc:sldMk cId="635623652" sldId="256"/>
            <ac:spMk id="39" creationId="{7C09503E-C662-36F1-0E59-4360A597237D}"/>
          </ac:spMkLst>
        </pc:spChg>
        <pc:spChg chg="mod">
          <ac:chgData name="Jordan Partridge [el19jp]" userId="8363ff29-74c9-4e27-a283-b33ad979627a" providerId="ADAL" clId="{A0D520E5-D13E-4855-803A-3D8BD277B8C8}" dt="2024-03-11T10:47:10.191" v="652" actId="20577"/>
          <ac:spMkLst>
            <pc:docMk/>
            <pc:sldMk cId="635623652" sldId="256"/>
            <ac:spMk id="40" creationId="{D0FFA595-6FCA-35FD-A363-81E33C117AD3}"/>
          </ac:spMkLst>
        </pc:spChg>
        <pc:grpChg chg="mod">
          <ac:chgData name="Jordan Partridge [el19jp]" userId="8363ff29-74c9-4e27-a283-b33ad979627a" providerId="ADAL" clId="{A0D520E5-D13E-4855-803A-3D8BD277B8C8}" dt="2024-03-11T10:38:05.828" v="237" actId="14100"/>
          <ac:grpSpMkLst>
            <pc:docMk/>
            <pc:sldMk cId="635623652" sldId="256"/>
            <ac:grpSpMk id="38" creationId="{47E96F01-399F-0750-8940-0B802A9FC38F}"/>
          </ac:grpSpMkLst>
        </pc:grpChg>
        <pc:picChg chg="add mod modCrop">
          <ac:chgData name="Jordan Partridge [el19jp]" userId="8363ff29-74c9-4e27-a283-b33ad979627a" providerId="ADAL" clId="{A0D520E5-D13E-4855-803A-3D8BD277B8C8}" dt="2024-03-11T10:48:03.587" v="655" actId="14100"/>
          <ac:picMkLst>
            <pc:docMk/>
            <pc:sldMk cId="635623652" sldId="256"/>
            <ac:picMk id="19" creationId="{53FF4E23-7462-5ACE-BF31-E16A8F6016E9}"/>
          </ac:picMkLst>
        </pc:picChg>
        <pc:picChg chg="mod">
          <ac:chgData name="Jordan Partridge [el19jp]" userId="8363ff29-74c9-4e27-a283-b33ad979627a" providerId="ADAL" clId="{A0D520E5-D13E-4855-803A-3D8BD277B8C8}" dt="2024-03-11T10:15:09.978" v="11"/>
          <ac:picMkLst>
            <pc:docMk/>
            <pc:sldMk cId="635623652" sldId="256"/>
            <ac:picMk id="1026" creationId="{21398755-4616-1C66-1CBE-E6668F9C4CD7}"/>
          </ac:picMkLst>
        </pc:picChg>
      </pc:sldChg>
    </pc:docChg>
  </pc:docChgLst>
  <pc:docChgLst>
    <pc:chgData name="Qianli Liang [mn20ql]" userId="00b7e984-1c15-4d9c-b8de-698737ef60dd" providerId="ADAL" clId="{7A21C1EA-42CD-2E4B-ADC7-DA5E995AB04F}"/>
    <pc:docChg chg="modSld">
      <pc:chgData name="Qianli Liang [mn20ql]" userId="00b7e984-1c15-4d9c-b8de-698737ef60dd" providerId="ADAL" clId="{7A21C1EA-42CD-2E4B-ADC7-DA5E995AB04F}" dt="2024-03-12T13:57:07.951" v="285" actId="1076"/>
      <pc:docMkLst>
        <pc:docMk/>
      </pc:docMkLst>
      <pc:sldChg chg="addSp modSp mod">
        <pc:chgData name="Qianli Liang [mn20ql]" userId="00b7e984-1c15-4d9c-b8de-698737ef60dd" providerId="ADAL" clId="{7A21C1EA-42CD-2E4B-ADC7-DA5E995AB04F}" dt="2024-03-12T13:57:07.951" v="285" actId="1076"/>
        <pc:sldMkLst>
          <pc:docMk/>
          <pc:sldMk cId="635623652" sldId="256"/>
        </pc:sldMkLst>
        <pc:spChg chg="add mod">
          <ac:chgData name="Qianli Liang [mn20ql]" userId="00b7e984-1c15-4d9c-b8de-698737ef60dd" providerId="ADAL" clId="{7A21C1EA-42CD-2E4B-ADC7-DA5E995AB04F}" dt="2024-03-12T13:57:07.951" v="285" actId="1076"/>
          <ac:spMkLst>
            <pc:docMk/>
            <pc:sldMk cId="635623652" sldId="256"/>
            <ac:spMk id="4" creationId="{8B3E90BE-A97F-F0DA-5EEB-ADEAB3A7F98B}"/>
          </ac:spMkLst>
        </pc:spChg>
        <pc:spChg chg="add mod">
          <ac:chgData name="Qianli Liang [mn20ql]" userId="00b7e984-1c15-4d9c-b8de-698737ef60dd" providerId="ADAL" clId="{7A21C1EA-42CD-2E4B-ADC7-DA5E995AB04F}" dt="2024-03-12T13:56:38.901" v="284" actId="1076"/>
          <ac:spMkLst>
            <pc:docMk/>
            <pc:sldMk cId="635623652" sldId="256"/>
            <ac:spMk id="45" creationId="{502FED25-F19A-AC7B-1D8A-3EF57BD8692A}"/>
          </ac:spMkLst>
        </pc:spChg>
        <pc:picChg chg="mod">
          <ac:chgData name="Qianli Liang [mn20ql]" userId="00b7e984-1c15-4d9c-b8de-698737ef60dd" providerId="ADAL" clId="{7A21C1EA-42CD-2E4B-ADC7-DA5E995AB04F}" dt="2024-03-12T13:52:28.914" v="169" actId="1076"/>
          <ac:picMkLst>
            <pc:docMk/>
            <pc:sldMk cId="635623652" sldId="256"/>
            <ac:picMk id="47" creationId="{5F3DCC6D-1963-7846-4C6E-D09B1D44A157}"/>
          </ac:picMkLst>
        </pc:picChg>
      </pc:sldChg>
    </pc:docChg>
  </pc:docChgLst>
  <pc:docChgLst>
    <pc:chgData name="Qianli Liang" userId="00b7e984-1c15-4d9c-b8de-698737ef60dd" providerId="ADAL" clId="{7A21C1EA-42CD-2E4B-ADC7-DA5E995AB04F}"/>
    <pc:docChg chg="custSel modSld">
      <pc:chgData name="Qianli Liang" userId="00b7e984-1c15-4d9c-b8de-698737ef60dd" providerId="ADAL" clId="{7A21C1EA-42CD-2E4B-ADC7-DA5E995AB04F}" dt="2024-03-12T08:48:25.107" v="203" actId="1076"/>
      <pc:docMkLst>
        <pc:docMk/>
      </pc:docMkLst>
      <pc:sldChg chg="addSp delSp modSp mod">
        <pc:chgData name="Qianli Liang" userId="00b7e984-1c15-4d9c-b8de-698737ef60dd" providerId="ADAL" clId="{7A21C1EA-42CD-2E4B-ADC7-DA5E995AB04F}" dt="2024-03-12T08:48:25.107" v="203" actId="1076"/>
        <pc:sldMkLst>
          <pc:docMk/>
          <pc:sldMk cId="635623652" sldId="256"/>
        </pc:sldMkLst>
        <pc:spChg chg="add mod">
          <ac:chgData name="Qianli Liang" userId="00b7e984-1c15-4d9c-b8de-698737ef60dd" providerId="ADAL" clId="{7A21C1EA-42CD-2E4B-ADC7-DA5E995AB04F}" dt="2024-03-12T08:40:35.996" v="152" actId="1076"/>
          <ac:spMkLst>
            <pc:docMk/>
            <pc:sldMk cId="635623652" sldId="256"/>
            <ac:spMk id="27" creationId="{FC85DB1C-5DB3-1DEE-FA4F-907C06E463B5}"/>
          </ac:spMkLst>
        </pc:spChg>
        <pc:spChg chg="mod">
          <ac:chgData name="Qianli Liang" userId="00b7e984-1c15-4d9c-b8de-698737ef60dd" providerId="ADAL" clId="{7A21C1EA-42CD-2E4B-ADC7-DA5E995AB04F}" dt="2024-03-12T08:39:58.882" v="145" actId="14100"/>
          <ac:spMkLst>
            <pc:docMk/>
            <pc:sldMk cId="635623652" sldId="256"/>
            <ac:spMk id="37" creationId="{3854F16E-5EFA-3B13-C4FD-5050B574AA22}"/>
          </ac:spMkLst>
        </pc:spChg>
        <pc:grpChg chg="mod">
          <ac:chgData name="Qianli Liang" userId="00b7e984-1c15-4d9c-b8de-698737ef60dd" providerId="ADAL" clId="{7A21C1EA-42CD-2E4B-ADC7-DA5E995AB04F}" dt="2024-03-12T08:38:02.128" v="14" actId="1076"/>
          <ac:grpSpMkLst>
            <pc:docMk/>
            <pc:sldMk cId="635623652" sldId="256"/>
            <ac:grpSpMk id="35" creationId="{1A66CA2A-1B84-7B1C-715C-EC411F1991AA}"/>
          </ac:grpSpMkLst>
        </pc:grpChg>
        <pc:picChg chg="add mod modCrop">
          <ac:chgData name="Qianli Liang" userId="00b7e984-1c15-4d9c-b8de-698737ef60dd" providerId="ADAL" clId="{7A21C1EA-42CD-2E4B-ADC7-DA5E995AB04F}" dt="2024-03-12T08:48:19.365" v="202" actId="732"/>
          <ac:picMkLst>
            <pc:docMk/>
            <pc:sldMk cId="635623652" sldId="256"/>
            <ac:picMk id="42" creationId="{0709771A-9493-60B6-0EFC-0B58473E0F60}"/>
          </ac:picMkLst>
        </pc:picChg>
        <pc:picChg chg="add del mod">
          <ac:chgData name="Qianli Liang" userId="00b7e984-1c15-4d9c-b8de-698737ef60dd" providerId="ADAL" clId="{7A21C1EA-42CD-2E4B-ADC7-DA5E995AB04F}" dt="2024-03-12T08:45:17.563" v="169" actId="478"/>
          <ac:picMkLst>
            <pc:docMk/>
            <pc:sldMk cId="635623652" sldId="256"/>
            <ac:picMk id="45" creationId="{BFF9BD9E-1296-6CAF-D322-4107E7E890C4}"/>
          </ac:picMkLst>
        </pc:picChg>
        <pc:picChg chg="add del mod modCrop">
          <ac:chgData name="Qianli Liang" userId="00b7e984-1c15-4d9c-b8de-698737ef60dd" providerId="ADAL" clId="{7A21C1EA-42CD-2E4B-ADC7-DA5E995AB04F}" dt="2024-03-12T08:47:04.832" v="186" actId="478"/>
          <ac:picMkLst>
            <pc:docMk/>
            <pc:sldMk cId="635623652" sldId="256"/>
            <ac:picMk id="46" creationId="{F19BD04A-9C45-57F2-4E1B-F64D78A56B2D}"/>
          </ac:picMkLst>
        </pc:picChg>
        <pc:picChg chg="add mod modCrop">
          <ac:chgData name="Qianli Liang" userId="00b7e984-1c15-4d9c-b8de-698737ef60dd" providerId="ADAL" clId="{7A21C1EA-42CD-2E4B-ADC7-DA5E995AB04F}" dt="2024-03-12T08:48:05.605" v="201" actId="1076"/>
          <ac:picMkLst>
            <pc:docMk/>
            <pc:sldMk cId="635623652" sldId="256"/>
            <ac:picMk id="47" creationId="{5F3DCC6D-1963-7846-4C6E-D09B1D44A157}"/>
          </ac:picMkLst>
        </pc:picChg>
        <pc:picChg chg="add mod">
          <ac:chgData name="Qianli Liang" userId="00b7e984-1c15-4d9c-b8de-698737ef60dd" providerId="ADAL" clId="{7A21C1EA-42CD-2E4B-ADC7-DA5E995AB04F}" dt="2024-03-12T08:48:25.107" v="203" actId="1076"/>
          <ac:picMkLst>
            <pc:docMk/>
            <pc:sldMk cId="635623652" sldId="256"/>
            <ac:picMk id="1025" creationId="{4BE8605B-DAD5-F412-BB1C-67231BB82863}"/>
          </ac:picMkLst>
        </pc:picChg>
      </pc:sldChg>
    </pc:docChg>
  </pc:docChgLst>
  <pc:docChgLst>
    <pc:chgData name="Alex Bury [mn19a2b]" userId="eb6e7918-abbc-4430-9855-fb429271900f" providerId="ADAL" clId="{13878FD6-3A89-43AD-8C48-CC0DB553CBD7}"/>
    <pc:docChg chg="undo custSel modSld">
      <pc:chgData name="Alex Bury [mn19a2b]" userId="eb6e7918-abbc-4430-9855-fb429271900f" providerId="ADAL" clId="{13878FD6-3A89-43AD-8C48-CC0DB553CBD7}" dt="2024-03-06T11:10:58.679" v="2290" actId="6549"/>
      <pc:docMkLst>
        <pc:docMk/>
      </pc:docMkLst>
      <pc:sldChg chg="addSp delSp modSp mod setBg">
        <pc:chgData name="Alex Bury [mn19a2b]" userId="eb6e7918-abbc-4430-9855-fb429271900f" providerId="ADAL" clId="{13878FD6-3A89-43AD-8C48-CC0DB553CBD7}" dt="2024-03-06T11:10:58.679" v="2290" actId="6549"/>
        <pc:sldMkLst>
          <pc:docMk/>
          <pc:sldMk cId="635623652" sldId="256"/>
        </pc:sldMkLst>
        <pc:spChg chg="add del mod">
          <ac:chgData name="Alex Bury [mn19a2b]" userId="eb6e7918-abbc-4430-9855-fb429271900f" providerId="ADAL" clId="{13878FD6-3A89-43AD-8C48-CC0DB553CBD7}" dt="2024-03-06T10:40:43.055" v="559" actId="478"/>
          <ac:spMkLst>
            <pc:docMk/>
            <pc:sldMk cId="635623652" sldId="256"/>
            <ac:spMk id="2" creationId="{3F06DA56-8528-8CD8-3681-178739B30CBA}"/>
          </ac:spMkLst>
        </pc:spChg>
        <pc:spChg chg="add mod">
          <ac:chgData name="Alex Bury [mn19a2b]" userId="eb6e7918-abbc-4430-9855-fb429271900f" providerId="ADAL" clId="{13878FD6-3A89-43AD-8C48-CC0DB553CBD7}" dt="2024-03-06T10:19:46.456" v="44" actId="1076"/>
          <ac:spMkLst>
            <pc:docMk/>
            <pc:sldMk cId="635623652" sldId="256"/>
            <ac:spMk id="5" creationId="{5EA77425-D60F-2AEA-A05B-6FBDD01A4613}"/>
          </ac:spMkLst>
        </pc:spChg>
        <pc:spChg chg="add mod">
          <ac:chgData name="Alex Bury [mn19a2b]" userId="eb6e7918-abbc-4430-9855-fb429271900f" providerId="ADAL" clId="{13878FD6-3A89-43AD-8C48-CC0DB553CBD7}" dt="2024-03-06T11:01:54.862" v="1978" actId="14100"/>
          <ac:spMkLst>
            <pc:docMk/>
            <pc:sldMk cId="635623652" sldId="256"/>
            <ac:spMk id="6" creationId="{16980903-4BCC-4FC7-CEC8-6B1AC5C4ECD4}"/>
          </ac:spMkLst>
        </pc:spChg>
        <pc:spChg chg="add mod">
          <ac:chgData name="Alex Bury [mn19a2b]" userId="eb6e7918-abbc-4430-9855-fb429271900f" providerId="ADAL" clId="{13878FD6-3A89-43AD-8C48-CC0DB553CBD7}" dt="2024-03-06T10:53:56.271" v="1344" actId="207"/>
          <ac:spMkLst>
            <pc:docMk/>
            <pc:sldMk cId="635623652" sldId="256"/>
            <ac:spMk id="7" creationId="{44FC6BFC-4D05-97E4-8D42-C52582E94250}"/>
          </ac:spMkLst>
        </pc:spChg>
        <pc:spChg chg="add del mod">
          <ac:chgData name="Alex Bury [mn19a2b]" userId="eb6e7918-abbc-4430-9855-fb429271900f" providerId="ADAL" clId="{13878FD6-3A89-43AD-8C48-CC0DB553CBD7}" dt="2024-03-06T10:57:08.760" v="1792" actId="478"/>
          <ac:spMkLst>
            <pc:docMk/>
            <pc:sldMk cId="635623652" sldId="256"/>
            <ac:spMk id="9" creationId="{F975F4CA-AF39-889C-804B-84EC16FC2C5F}"/>
          </ac:spMkLst>
        </pc:spChg>
        <pc:spChg chg="add mod">
          <ac:chgData name="Alex Bury [mn19a2b]" userId="eb6e7918-abbc-4430-9855-fb429271900f" providerId="ADAL" clId="{13878FD6-3A89-43AD-8C48-CC0DB553CBD7}" dt="2024-03-06T11:04:39.165" v="2083" actId="113"/>
          <ac:spMkLst>
            <pc:docMk/>
            <pc:sldMk cId="635623652" sldId="256"/>
            <ac:spMk id="11" creationId="{36EBD444-8AE4-97A5-61DC-8220EFFF4766}"/>
          </ac:spMkLst>
        </pc:spChg>
        <pc:spChg chg="add mod">
          <ac:chgData name="Alex Bury [mn19a2b]" userId="eb6e7918-abbc-4430-9855-fb429271900f" providerId="ADAL" clId="{13878FD6-3A89-43AD-8C48-CC0DB553CBD7}" dt="2024-03-06T11:06:51.302" v="2143" actId="1035"/>
          <ac:spMkLst>
            <pc:docMk/>
            <pc:sldMk cId="635623652" sldId="256"/>
            <ac:spMk id="12" creationId="{B83A58D4-5128-2921-23F9-E86B8A82B44B}"/>
          </ac:spMkLst>
        </pc:spChg>
        <pc:spChg chg="add mod">
          <ac:chgData name="Alex Bury [mn19a2b]" userId="eb6e7918-abbc-4430-9855-fb429271900f" providerId="ADAL" clId="{13878FD6-3A89-43AD-8C48-CC0DB553CBD7}" dt="2024-03-06T11:04:40.699" v="2084" actId="113"/>
          <ac:spMkLst>
            <pc:docMk/>
            <pc:sldMk cId="635623652" sldId="256"/>
            <ac:spMk id="13" creationId="{E51325C4-59C4-03F3-60B8-BF0A5FD91DAE}"/>
          </ac:spMkLst>
        </pc:spChg>
        <pc:spChg chg="add mod topLvl">
          <ac:chgData name="Alex Bury [mn19a2b]" userId="eb6e7918-abbc-4430-9855-fb429271900f" providerId="ADAL" clId="{13878FD6-3A89-43AD-8C48-CC0DB553CBD7}" dt="2024-03-06T11:10:35.616" v="2266" actId="1076"/>
          <ac:spMkLst>
            <pc:docMk/>
            <pc:sldMk cId="635623652" sldId="256"/>
            <ac:spMk id="15" creationId="{7A7E6E68-8A58-86D4-2AE8-1F16C7D55E0B}"/>
          </ac:spMkLst>
        </pc:spChg>
        <pc:spChg chg="add mod topLvl">
          <ac:chgData name="Alex Bury [mn19a2b]" userId="eb6e7918-abbc-4430-9855-fb429271900f" providerId="ADAL" clId="{13878FD6-3A89-43AD-8C48-CC0DB553CBD7}" dt="2024-03-06T11:09:17.651" v="2168" actId="165"/>
          <ac:spMkLst>
            <pc:docMk/>
            <pc:sldMk cId="635623652" sldId="256"/>
            <ac:spMk id="17" creationId="{19D5B6C9-6C38-5F9A-825A-AD010D204916}"/>
          </ac:spMkLst>
        </pc:spChg>
        <pc:spChg chg="add mod">
          <ac:chgData name="Alex Bury [mn19a2b]" userId="eb6e7918-abbc-4430-9855-fb429271900f" providerId="ADAL" clId="{13878FD6-3A89-43AD-8C48-CC0DB553CBD7}" dt="2024-03-06T11:07:28.036" v="2145" actId="164"/>
          <ac:spMkLst>
            <pc:docMk/>
            <pc:sldMk cId="635623652" sldId="256"/>
            <ac:spMk id="18" creationId="{3EB071EA-48AF-B3EB-BE27-654237722F67}"/>
          </ac:spMkLst>
        </pc:spChg>
        <pc:spChg chg="add mod">
          <ac:chgData name="Alex Bury [mn19a2b]" userId="eb6e7918-abbc-4430-9855-fb429271900f" providerId="ADAL" clId="{13878FD6-3A89-43AD-8C48-CC0DB553CBD7}" dt="2024-03-06T11:07:28.036" v="2145" actId="164"/>
          <ac:spMkLst>
            <pc:docMk/>
            <pc:sldMk cId="635623652" sldId="256"/>
            <ac:spMk id="19" creationId="{D9B1A5F1-F25A-4E8C-7602-76281E9245A7}"/>
          </ac:spMkLst>
        </pc:spChg>
        <pc:spChg chg="add mod">
          <ac:chgData name="Alex Bury [mn19a2b]" userId="eb6e7918-abbc-4430-9855-fb429271900f" providerId="ADAL" clId="{13878FD6-3A89-43AD-8C48-CC0DB553CBD7}" dt="2024-03-06T11:06:53.267" v="2144" actId="1035"/>
          <ac:spMkLst>
            <pc:docMk/>
            <pc:sldMk cId="635623652" sldId="256"/>
            <ac:spMk id="21" creationId="{07CB6766-09D2-9634-7AC4-4C5FDA3520DB}"/>
          </ac:spMkLst>
        </pc:spChg>
        <pc:spChg chg="mod">
          <ac:chgData name="Alex Bury [mn19a2b]" userId="eb6e7918-abbc-4430-9855-fb429271900f" providerId="ADAL" clId="{13878FD6-3A89-43AD-8C48-CC0DB553CBD7}" dt="2024-03-06T11:09:45.740" v="2201" actId="20577"/>
          <ac:spMkLst>
            <pc:docMk/>
            <pc:sldMk cId="635623652" sldId="256"/>
            <ac:spMk id="30" creationId="{A03E0ACA-271C-B938-7868-B8DD32F25469}"/>
          </ac:spMkLst>
        </pc:spChg>
        <pc:spChg chg="mod">
          <ac:chgData name="Alex Bury [mn19a2b]" userId="eb6e7918-abbc-4430-9855-fb429271900f" providerId="ADAL" clId="{13878FD6-3A89-43AD-8C48-CC0DB553CBD7}" dt="2024-03-06T11:09:37.585" v="2178"/>
          <ac:spMkLst>
            <pc:docMk/>
            <pc:sldMk cId="635623652" sldId="256"/>
            <ac:spMk id="31" creationId="{4D1FF676-606B-27C4-BC4A-E66AC6AFACC4}"/>
          </ac:spMkLst>
        </pc:spChg>
        <pc:spChg chg="mod">
          <ac:chgData name="Alex Bury [mn19a2b]" userId="eb6e7918-abbc-4430-9855-fb429271900f" providerId="ADAL" clId="{13878FD6-3A89-43AD-8C48-CC0DB553CBD7}" dt="2024-03-06T11:10:13.173" v="2239" actId="20577"/>
          <ac:spMkLst>
            <pc:docMk/>
            <pc:sldMk cId="635623652" sldId="256"/>
            <ac:spMk id="33" creationId="{FDDC237B-A9AD-8273-31BC-7CA8D296C22D}"/>
          </ac:spMkLst>
        </pc:spChg>
        <pc:spChg chg="mod">
          <ac:chgData name="Alex Bury [mn19a2b]" userId="eb6e7918-abbc-4430-9855-fb429271900f" providerId="ADAL" clId="{13878FD6-3A89-43AD-8C48-CC0DB553CBD7}" dt="2024-03-06T11:09:53.510" v="2203"/>
          <ac:spMkLst>
            <pc:docMk/>
            <pc:sldMk cId="635623652" sldId="256"/>
            <ac:spMk id="34" creationId="{E792BA6A-7CA5-E506-251E-BBE4E4C73F8B}"/>
          </ac:spMkLst>
        </pc:spChg>
        <pc:spChg chg="mod">
          <ac:chgData name="Alex Bury [mn19a2b]" userId="eb6e7918-abbc-4430-9855-fb429271900f" providerId="ADAL" clId="{13878FD6-3A89-43AD-8C48-CC0DB553CBD7}" dt="2024-03-06T11:10:26.792" v="2262" actId="20577"/>
          <ac:spMkLst>
            <pc:docMk/>
            <pc:sldMk cId="635623652" sldId="256"/>
            <ac:spMk id="36" creationId="{BC69F996-9B98-04AD-DCC5-DE98DD156C86}"/>
          </ac:spMkLst>
        </pc:spChg>
        <pc:spChg chg="mod">
          <ac:chgData name="Alex Bury [mn19a2b]" userId="eb6e7918-abbc-4430-9855-fb429271900f" providerId="ADAL" clId="{13878FD6-3A89-43AD-8C48-CC0DB553CBD7}" dt="2024-03-06T11:10:15.855" v="2240" actId="571"/>
          <ac:spMkLst>
            <pc:docMk/>
            <pc:sldMk cId="635623652" sldId="256"/>
            <ac:spMk id="37" creationId="{3854F16E-5EFA-3B13-C4FD-5050B574AA22}"/>
          </ac:spMkLst>
        </pc:spChg>
        <pc:spChg chg="mod">
          <ac:chgData name="Alex Bury [mn19a2b]" userId="eb6e7918-abbc-4430-9855-fb429271900f" providerId="ADAL" clId="{13878FD6-3A89-43AD-8C48-CC0DB553CBD7}" dt="2024-03-06T11:10:58.679" v="2290" actId="6549"/>
          <ac:spMkLst>
            <pc:docMk/>
            <pc:sldMk cId="635623652" sldId="256"/>
            <ac:spMk id="39" creationId="{7C09503E-C662-36F1-0E59-4360A597237D}"/>
          </ac:spMkLst>
        </pc:spChg>
        <pc:spChg chg="mod">
          <ac:chgData name="Alex Bury [mn19a2b]" userId="eb6e7918-abbc-4430-9855-fb429271900f" providerId="ADAL" clId="{13878FD6-3A89-43AD-8C48-CC0DB553CBD7}" dt="2024-03-06T11:10:50.205" v="2269"/>
          <ac:spMkLst>
            <pc:docMk/>
            <pc:sldMk cId="635623652" sldId="256"/>
            <ac:spMk id="40" creationId="{D0FFA595-6FCA-35FD-A363-81E33C117AD3}"/>
          </ac:spMkLst>
        </pc:spChg>
        <pc:grpChg chg="add mod">
          <ac:chgData name="Alex Bury [mn19a2b]" userId="eb6e7918-abbc-4430-9855-fb429271900f" providerId="ADAL" clId="{13878FD6-3A89-43AD-8C48-CC0DB553CBD7}" dt="2024-03-06T11:09:12.919" v="2167" actId="1076"/>
          <ac:grpSpMkLst>
            <pc:docMk/>
            <pc:sldMk cId="635623652" sldId="256"/>
            <ac:grpSpMk id="14" creationId="{B345D12C-9B90-E84F-B86B-0558CE807362}"/>
          </ac:grpSpMkLst>
        </pc:grpChg>
        <pc:grpChg chg="add del mod">
          <ac:chgData name="Alex Bury [mn19a2b]" userId="eb6e7918-abbc-4430-9855-fb429271900f" providerId="ADAL" clId="{13878FD6-3A89-43AD-8C48-CC0DB553CBD7}" dt="2024-03-06T11:07:47.845" v="2147" actId="478"/>
          <ac:grpSpMkLst>
            <pc:docMk/>
            <pc:sldMk cId="635623652" sldId="256"/>
            <ac:grpSpMk id="22" creationId="{32812D43-481D-29E5-EA51-3F713CCB2637}"/>
          </ac:grpSpMkLst>
        </pc:grpChg>
        <pc:grpChg chg="add del mod">
          <ac:chgData name="Alex Bury [mn19a2b]" userId="eb6e7918-abbc-4430-9855-fb429271900f" providerId="ADAL" clId="{13878FD6-3A89-43AD-8C48-CC0DB553CBD7}" dt="2024-03-06T11:10:39.726" v="2267" actId="1076"/>
          <ac:grpSpMkLst>
            <pc:docMk/>
            <pc:sldMk cId="635623652" sldId="256"/>
            <ac:grpSpMk id="23" creationId="{20FDCCF0-8847-A09E-450B-2C24ACA90B83}"/>
          </ac:grpSpMkLst>
        </pc:grpChg>
        <pc:grpChg chg="add mod">
          <ac:chgData name="Alex Bury [mn19a2b]" userId="eb6e7918-abbc-4430-9855-fb429271900f" providerId="ADAL" clId="{13878FD6-3A89-43AD-8C48-CC0DB553CBD7}" dt="2024-03-06T11:10:43.431" v="2268" actId="1076"/>
          <ac:grpSpMkLst>
            <pc:docMk/>
            <pc:sldMk cId="635623652" sldId="256"/>
            <ac:grpSpMk id="29" creationId="{6279DC78-4DFF-8FE0-5C1F-7495C6EC80EA}"/>
          </ac:grpSpMkLst>
        </pc:grpChg>
        <pc:grpChg chg="add mod">
          <ac:chgData name="Alex Bury [mn19a2b]" userId="eb6e7918-abbc-4430-9855-fb429271900f" providerId="ADAL" clId="{13878FD6-3A89-43AD-8C48-CC0DB553CBD7}" dt="2024-03-06T11:09:57.639" v="2204" actId="1076"/>
          <ac:grpSpMkLst>
            <pc:docMk/>
            <pc:sldMk cId="635623652" sldId="256"/>
            <ac:grpSpMk id="32" creationId="{5FD09EF1-F0CC-4F35-C21F-1BA635B155D8}"/>
          </ac:grpSpMkLst>
        </pc:grpChg>
        <pc:grpChg chg="add mod">
          <ac:chgData name="Alex Bury [mn19a2b]" userId="eb6e7918-abbc-4430-9855-fb429271900f" providerId="ADAL" clId="{13878FD6-3A89-43AD-8C48-CC0DB553CBD7}" dt="2024-03-06T11:10:15.855" v="2240" actId="571"/>
          <ac:grpSpMkLst>
            <pc:docMk/>
            <pc:sldMk cId="635623652" sldId="256"/>
            <ac:grpSpMk id="35" creationId="{1A66CA2A-1B84-7B1C-715C-EC411F1991AA}"/>
          </ac:grpSpMkLst>
        </pc:grpChg>
        <pc:grpChg chg="add mod">
          <ac:chgData name="Alex Bury [mn19a2b]" userId="eb6e7918-abbc-4430-9855-fb429271900f" providerId="ADAL" clId="{13878FD6-3A89-43AD-8C48-CC0DB553CBD7}" dt="2024-03-06T11:10:52.577" v="2270" actId="1076"/>
          <ac:grpSpMkLst>
            <pc:docMk/>
            <pc:sldMk cId="635623652" sldId="256"/>
            <ac:grpSpMk id="38" creationId="{47E96F01-399F-0750-8940-0B802A9FC38F}"/>
          </ac:grpSpMkLst>
        </pc:grpChg>
        <pc:graphicFrameChg chg="add del modGraphic">
          <ac:chgData name="Alex Bury [mn19a2b]" userId="eb6e7918-abbc-4430-9855-fb429271900f" providerId="ADAL" clId="{13878FD6-3A89-43AD-8C48-CC0DB553CBD7}" dt="2024-03-06T11:00:29.743" v="1887" actId="478"/>
          <ac:graphicFrameMkLst>
            <pc:docMk/>
            <pc:sldMk cId="635623652" sldId="256"/>
            <ac:graphicFrameMk id="16" creationId="{52A9A481-2EF4-AB7A-B4C7-9208CE62786C}"/>
          </ac:graphicFrameMkLst>
        </pc:graphicFrameChg>
        <pc:picChg chg="add mod">
          <ac:chgData name="Alex Bury [mn19a2b]" userId="eb6e7918-abbc-4430-9855-fb429271900f" providerId="ADAL" clId="{13878FD6-3A89-43AD-8C48-CC0DB553CBD7}" dt="2024-03-06T11:10:31.460" v="2264" actId="1076"/>
          <ac:picMkLst>
            <pc:docMk/>
            <pc:sldMk cId="635623652" sldId="256"/>
            <ac:picMk id="4" creationId="{2869BD7C-EE6E-53B3-B73F-EBC00E7CE76C}"/>
          </ac:picMkLst>
        </pc:picChg>
        <pc:picChg chg="add del mod">
          <ac:chgData name="Alex Bury [mn19a2b]" userId="eb6e7918-abbc-4430-9855-fb429271900f" providerId="ADAL" clId="{13878FD6-3A89-43AD-8C48-CC0DB553CBD7}" dt="2024-03-06T10:28:16.985" v="361" actId="478"/>
          <ac:picMkLst>
            <pc:docMk/>
            <pc:sldMk cId="635623652" sldId="256"/>
            <ac:picMk id="8" creationId="{116166D9-7F43-DB3B-67AD-92525908C41D}"/>
          </ac:picMkLst>
        </pc:picChg>
        <pc:picChg chg="add mod">
          <ac:chgData name="Alex Bury [mn19a2b]" userId="eb6e7918-abbc-4430-9855-fb429271900f" providerId="ADAL" clId="{13878FD6-3A89-43AD-8C48-CC0DB553CBD7}" dt="2024-03-06T10:46:51.484" v="583" actId="164"/>
          <ac:picMkLst>
            <pc:docMk/>
            <pc:sldMk cId="635623652" sldId="256"/>
            <ac:picMk id="8" creationId="{98A1FD8B-6C44-4DFC-7ADD-9C82C5BADB66}"/>
          </ac:picMkLst>
        </pc:picChg>
        <pc:picChg chg="add mod">
          <ac:chgData name="Alex Bury [mn19a2b]" userId="eb6e7918-abbc-4430-9855-fb429271900f" providerId="ADAL" clId="{13878FD6-3A89-43AD-8C48-CC0DB553CBD7}" dt="2024-03-06T10:46:51.484" v="583" actId="164"/>
          <ac:picMkLst>
            <pc:docMk/>
            <pc:sldMk cId="635623652" sldId="256"/>
            <ac:picMk id="10" creationId="{239D6799-8F40-51E3-4EE9-44445EDAABDC}"/>
          </ac:picMkLst>
        </pc:picChg>
        <pc:cxnChg chg="add del mod">
          <ac:chgData name="Alex Bury [mn19a2b]" userId="eb6e7918-abbc-4430-9855-fb429271900f" providerId="ADAL" clId="{13878FD6-3A89-43AD-8C48-CC0DB553CBD7}" dt="2024-03-06T11:09:29.396" v="2177" actId="11529"/>
          <ac:cxnSpMkLst>
            <pc:docMk/>
            <pc:sldMk cId="635623652" sldId="256"/>
            <ac:cxnSpMk id="25" creationId="{328227AD-73CA-C475-0679-400152833EA9}"/>
          </ac:cxnSpMkLst>
        </pc:cxnChg>
        <pc:cxnChg chg="add mod">
          <ac:chgData name="Alex Bury [mn19a2b]" userId="eb6e7918-abbc-4430-9855-fb429271900f" providerId="ADAL" clId="{13878FD6-3A89-43AD-8C48-CC0DB553CBD7}" dt="2024-03-06T11:09:19.210" v="2170" actId="1076"/>
          <ac:cxnSpMkLst>
            <pc:docMk/>
            <pc:sldMk cId="635623652" sldId="256"/>
            <ac:cxnSpMk id="27" creationId="{CBD98C96-2206-0048-B0AB-FEE2756F8A08}"/>
          </ac:cxnSpMkLst>
        </pc:cxnChg>
      </pc:sldChg>
    </pc:docChg>
  </pc:docChgLst>
  <pc:docChgLst>
    <pc:chgData name="Alex Bury [mn19a2b]" userId="eb6e7918-abbc-4430-9855-fb429271900f" providerId="ADAL" clId="{0371E020-581C-4AE2-8E04-772372197F1F}"/>
    <pc:docChg chg="undo custSel modSld">
      <pc:chgData name="Alex Bury [mn19a2b]" userId="eb6e7918-abbc-4430-9855-fb429271900f" providerId="ADAL" clId="{0371E020-581C-4AE2-8E04-772372197F1F}" dt="2024-05-02T14:31:45.512" v="4" actId="165"/>
      <pc:docMkLst>
        <pc:docMk/>
      </pc:docMkLst>
      <pc:sldChg chg="delSp modSp mod setBg">
        <pc:chgData name="Alex Bury [mn19a2b]" userId="eb6e7918-abbc-4430-9855-fb429271900f" providerId="ADAL" clId="{0371E020-581C-4AE2-8E04-772372197F1F}" dt="2024-05-02T14:31:45.512" v="4" actId="165"/>
        <pc:sldMkLst>
          <pc:docMk/>
          <pc:sldMk cId="635623652" sldId="256"/>
        </pc:sldMkLst>
        <pc:spChg chg="mod topLvl">
          <ac:chgData name="Alex Bury [mn19a2b]" userId="eb6e7918-abbc-4430-9855-fb429271900f" providerId="ADAL" clId="{0371E020-581C-4AE2-8E04-772372197F1F}" dt="2024-05-02T14:31:45.512" v="4" actId="165"/>
          <ac:spMkLst>
            <pc:docMk/>
            <pc:sldMk cId="635623652" sldId="256"/>
            <ac:spMk id="6" creationId="{16980903-4BCC-4FC7-CEC8-6B1AC5C4ECD4}"/>
          </ac:spMkLst>
        </pc:spChg>
        <pc:spChg chg="mod topLvl">
          <ac:chgData name="Alex Bury [mn19a2b]" userId="eb6e7918-abbc-4430-9855-fb429271900f" providerId="ADAL" clId="{0371E020-581C-4AE2-8E04-772372197F1F}" dt="2024-05-02T14:31:45.512" v="4" actId="165"/>
          <ac:spMkLst>
            <pc:docMk/>
            <pc:sldMk cId="635623652" sldId="256"/>
            <ac:spMk id="7" creationId="{44FC6BFC-4D05-97E4-8D42-C52582E94250}"/>
          </ac:spMkLst>
        </pc:spChg>
        <pc:spChg chg="mod topLvl">
          <ac:chgData name="Alex Bury [mn19a2b]" userId="eb6e7918-abbc-4430-9855-fb429271900f" providerId="ADAL" clId="{0371E020-581C-4AE2-8E04-772372197F1F}" dt="2024-05-02T14:31:45.512" v="4" actId="165"/>
          <ac:spMkLst>
            <pc:docMk/>
            <pc:sldMk cId="635623652" sldId="256"/>
            <ac:spMk id="11" creationId="{36EBD444-8AE4-97A5-61DC-8220EFFF4766}"/>
          </ac:spMkLst>
        </pc:spChg>
        <pc:spChg chg="mod topLvl">
          <ac:chgData name="Alex Bury [mn19a2b]" userId="eb6e7918-abbc-4430-9855-fb429271900f" providerId="ADAL" clId="{0371E020-581C-4AE2-8E04-772372197F1F}" dt="2024-05-02T14:31:45.512" v="4" actId="165"/>
          <ac:spMkLst>
            <pc:docMk/>
            <pc:sldMk cId="635623652" sldId="256"/>
            <ac:spMk id="12" creationId="{B83A58D4-5128-2921-23F9-E86B8A82B44B}"/>
          </ac:spMkLst>
        </pc:spChg>
        <pc:spChg chg="mod topLvl">
          <ac:chgData name="Alex Bury [mn19a2b]" userId="eb6e7918-abbc-4430-9855-fb429271900f" providerId="ADAL" clId="{0371E020-581C-4AE2-8E04-772372197F1F}" dt="2024-05-02T14:31:45.512" v="4" actId="165"/>
          <ac:spMkLst>
            <pc:docMk/>
            <pc:sldMk cId="635623652" sldId="256"/>
            <ac:spMk id="13" creationId="{E51325C4-59C4-03F3-60B8-BF0A5FD91DAE}"/>
          </ac:spMkLst>
        </pc:spChg>
        <pc:grpChg chg="del mod">
          <ac:chgData name="Alex Bury [mn19a2b]" userId="eb6e7918-abbc-4430-9855-fb429271900f" providerId="ADAL" clId="{0371E020-581C-4AE2-8E04-772372197F1F}" dt="2024-05-02T14:31:45.512" v="4" actId="165"/>
          <ac:grpSpMkLst>
            <pc:docMk/>
            <pc:sldMk cId="635623652" sldId="256"/>
            <ac:grpSpMk id="14" creationId="{B345D12C-9B90-E84F-B86B-0558CE807362}"/>
          </ac:grpSpMkLst>
        </pc:grpChg>
        <pc:picChg chg="mod topLvl">
          <ac:chgData name="Alex Bury [mn19a2b]" userId="eb6e7918-abbc-4430-9855-fb429271900f" providerId="ADAL" clId="{0371E020-581C-4AE2-8E04-772372197F1F}" dt="2024-05-02T14:31:45.512" v="4" actId="165"/>
          <ac:picMkLst>
            <pc:docMk/>
            <pc:sldMk cId="635623652" sldId="256"/>
            <ac:picMk id="8" creationId="{98A1FD8B-6C44-4DFC-7ADD-9C82C5BADB66}"/>
          </ac:picMkLst>
        </pc:picChg>
        <pc:picChg chg="mod topLvl">
          <ac:chgData name="Alex Bury [mn19a2b]" userId="eb6e7918-abbc-4430-9855-fb429271900f" providerId="ADAL" clId="{0371E020-581C-4AE2-8E04-772372197F1F}" dt="2024-05-02T14:31:45.512" v="4" actId="165"/>
          <ac:picMkLst>
            <pc:docMk/>
            <pc:sldMk cId="635623652" sldId="256"/>
            <ac:picMk id="10" creationId="{239D6799-8F40-51E3-4EE9-44445EDAABD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8022" y="6952156"/>
            <a:ext cx="25704245" cy="14789303"/>
          </a:xfrm>
        </p:spPr>
        <p:txBody>
          <a:bodyPr anchor="b"/>
          <a:lstStyle>
            <a:lvl1pPr algn="ctr">
              <a:defRPr sz="1984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0036" y="22311791"/>
            <a:ext cx="22680216" cy="10256143"/>
          </a:xfrm>
        </p:spPr>
        <p:txBody>
          <a:bodyPr/>
          <a:lstStyle>
            <a:lvl1pPr marL="0" indent="0" algn="ctr">
              <a:buNone/>
              <a:defRPr sz="7937"/>
            </a:lvl1pPr>
            <a:lvl2pPr marL="1512006" indent="0" algn="ctr">
              <a:buNone/>
              <a:defRPr sz="6614"/>
            </a:lvl2pPr>
            <a:lvl3pPr marL="3024012" indent="0" algn="ctr">
              <a:buNone/>
              <a:defRPr sz="5953"/>
            </a:lvl3pPr>
            <a:lvl4pPr marL="4536018" indent="0" algn="ctr">
              <a:buNone/>
              <a:defRPr sz="5291"/>
            </a:lvl4pPr>
            <a:lvl5pPr marL="6048024" indent="0" algn="ctr">
              <a:buNone/>
              <a:defRPr sz="5291"/>
            </a:lvl5pPr>
            <a:lvl6pPr marL="7560031" indent="0" algn="ctr">
              <a:buNone/>
              <a:defRPr sz="5291"/>
            </a:lvl6pPr>
            <a:lvl7pPr marL="9072037" indent="0" algn="ctr">
              <a:buNone/>
              <a:defRPr sz="5291"/>
            </a:lvl7pPr>
            <a:lvl8pPr marL="10584043" indent="0" algn="ctr">
              <a:buNone/>
              <a:defRPr sz="5291"/>
            </a:lvl8pPr>
            <a:lvl9pPr marL="12096049" indent="0" algn="ctr">
              <a:buNone/>
              <a:defRPr sz="5291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206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4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40708" y="2261662"/>
            <a:ext cx="6520562" cy="35999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79021" y="2261662"/>
            <a:ext cx="19183683" cy="35999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8533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37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272" y="10590491"/>
            <a:ext cx="26082248" cy="17670461"/>
          </a:xfrm>
        </p:spPr>
        <p:txBody>
          <a:bodyPr anchor="b"/>
          <a:lstStyle>
            <a:lvl1pPr>
              <a:defRPr sz="1984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3272" y="28428121"/>
            <a:ext cx="26082248" cy="9292478"/>
          </a:xfrm>
        </p:spPr>
        <p:txBody>
          <a:bodyPr/>
          <a:lstStyle>
            <a:lvl1pPr marL="0" indent="0">
              <a:buNone/>
              <a:defRPr sz="7937">
                <a:solidFill>
                  <a:schemeClr val="tx1">
                    <a:tint val="82000"/>
                  </a:schemeClr>
                </a:solidFill>
              </a:defRPr>
            </a:lvl1pPr>
            <a:lvl2pPr marL="1512006" indent="0">
              <a:buNone/>
              <a:defRPr sz="6614">
                <a:solidFill>
                  <a:schemeClr val="tx1">
                    <a:tint val="82000"/>
                  </a:schemeClr>
                </a:solidFill>
              </a:defRPr>
            </a:lvl2pPr>
            <a:lvl3pPr marL="3024012" indent="0">
              <a:buNone/>
              <a:defRPr sz="5953">
                <a:solidFill>
                  <a:schemeClr val="tx1">
                    <a:tint val="82000"/>
                  </a:schemeClr>
                </a:solidFill>
              </a:defRPr>
            </a:lvl3pPr>
            <a:lvl4pPr marL="4536018" indent="0">
              <a:buNone/>
              <a:defRPr sz="5291">
                <a:solidFill>
                  <a:schemeClr val="tx1">
                    <a:tint val="82000"/>
                  </a:schemeClr>
                </a:solidFill>
              </a:defRPr>
            </a:lvl4pPr>
            <a:lvl5pPr marL="6048024" indent="0">
              <a:buNone/>
              <a:defRPr sz="5291">
                <a:solidFill>
                  <a:schemeClr val="tx1">
                    <a:tint val="82000"/>
                  </a:schemeClr>
                </a:solidFill>
              </a:defRPr>
            </a:lvl5pPr>
            <a:lvl6pPr marL="7560031" indent="0">
              <a:buNone/>
              <a:defRPr sz="5291">
                <a:solidFill>
                  <a:schemeClr val="tx1">
                    <a:tint val="82000"/>
                  </a:schemeClr>
                </a:solidFill>
              </a:defRPr>
            </a:lvl6pPr>
            <a:lvl7pPr marL="9072037" indent="0">
              <a:buNone/>
              <a:defRPr sz="5291">
                <a:solidFill>
                  <a:schemeClr val="tx1">
                    <a:tint val="82000"/>
                  </a:schemeClr>
                </a:solidFill>
              </a:defRPr>
            </a:lvl7pPr>
            <a:lvl8pPr marL="10584043" indent="0">
              <a:buNone/>
              <a:defRPr sz="5291">
                <a:solidFill>
                  <a:schemeClr val="tx1">
                    <a:tint val="82000"/>
                  </a:schemeClr>
                </a:solidFill>
              </a:defRPr>
            </a:lvl8pPr>
            <a:lvl9pPr marL="12096049" indent="0">
              <a:buNone/>
              <a:defRPr sz="529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139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79020" y="11308310"/>
            <a:ext cx="12852122" cy="26953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09146" y="11308310"/>
            <a:ext cx="12852122" cy="26953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159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959" y="2261671"/>
            <a:ext cx="26082248" cy="82108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962" y="10413482"/>
            <a:ext cx="12793057" cy="5103486"/>
          </a:xfrm>
        </p:spPr>
        <p:txBody>
          <a:bodyPr anchor="b"/>
          <a:lstStyle>
            <a:lvl1pPr marL="0" indent="0">
              <a:buNone/>
              <a:defRPr sz="7937" b="1"/>
            </a:lvl1pPr>
            <a:lvl2pPr marL="1512006" indent="0">
              <a:buNone/>
              <a:defRPr sz="6614" b="1"/>
            </a:lvl2pPr>
            <a:lvl3pPr marL="3024012" indent="0">
              <a:buNone/>
              <a:defRPr sz="5953" b="1"/>
            </a:lvl3pPr>
            <a:lvl4pPr marL="4536018" indent="0">
              <a:buNone/>
              <a:defRPr sz="5291" b="1"/>
            </a:lvl4pPr>
            <a:lvl5pPr marL="6048024" indent="0">
              <a:buNone/>
              <a:defRPr sz="5291" b="1"/>
            </a:lvl5pPr>
            <a:lvl6pPr marL="7560031" indent="0">
              <a:buNone/>
              <a:defRPr sz="5291" b="1"/>
            </a:lvl6pPr>
            <a:lvl7pPr marL="9072037" indent="0">
              <a:buNone/>
              <a:defRPr sz="5291" b="1"/>
            </a:lvl7pPr>
            <a:lvl8pPr marL="10584043" indent="0">
              <a:buNone/>
              <a:defRPr sz="5291" b="1"/>
            </a:lvl8pPr>
            <a:lvl9pPr marL="12096049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2962" y="15516968"/>
            <a:ext cx="12793057" cy="22823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09148" y="10413482"/>
            <a:ext cx="12856061" cy="5103486"/>
          </a:xfrm>
        </p:spPr>
        <p:txBody>
          <a:bodyPr anchor="b"/>
          <a:lstStyle>
            <a:lvl1pPr marL="0" indent="0">
              <a:buNone/>
              <a:defRPr sz="7937" b="1"/>
            </a:lvl1pPr>
            <a:lvl2pPr marL="1512006" indent="0">
              <a:buNone/>
              <a:defRPr sz="6614" b="1"/>
            </a:lvl2pPr>
            <a:lvl3pPr marL="3024012" indent="0">
              <a:buNone/>
              <a:defRPr sz="5953" b="1"/>
            </a:lvl3pPr>
            <a:lvl4pPr marL="4536018" indent="0">
              <a:buNone/>
              <a:defRPr sz="5291" b="1"/>
            </a:lvl4pPr>
            <a:lvl5pPr marL="6048024" indent="0">
              <a:buNone/>
              <a:defRPr sz="5291" b="1"/>
            </a:lvl5pPr>
            <a:lvl6pPr marL="7560031" indent="0">
              <a:buNone/>
              <a:defRPr sz="5291" b="1"/>
            </a:lvl6pPr>
            <a:lvl7pPr marL="9072037" indent="0">
              <a:buNone/>
              <a:defRPr sz="5291" b="1"/>
            </a:lvl7pPr>
            <a:lvl8pPr marL="10584043" indent="0">
              <a:buNone/>
              <a:defRPr sz="5291" b="1"/>
            </a:lvl8pPr>
            <a:lvl9pPr marL="12096049" indent="0">
              <a:buNone/>
              <a:defRPr sz="529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09148" y="15516968"/>
            <a:ext cx="12856061" cy="22823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343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737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902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959" y="2831994"/>
            <a:ext cx="9753280" cy="9911980"/>
          </a:xfrm>
        </p:spPr>
        <p:txBody>
          <a:bodyPr anchor="b"/>
          <a:lstStyle>
            <a:lvl1pPr>
              <a:defRPr sz="1058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56061" y="6116330"/>
            <a:ext cx="15309146" cy="30188272"/>
          </a:xfrm>
        </p:spPr>
        <p:txBody>
          <a:bodyPr/>
          <a:lstStyle>
            <a:lvl1pPr>
              <a:defRPr sz="10583"/>
            </a:lvl1pPr>
            <a:lvl2pPr>
              <a:defRPr sz="9260"/>
            </a:lvl2pPr>
            <a:lvl3pPr>
              <a:defRPr sz="7937"/>
            </a:lvl3pPr>
            <a:lvl4pPr>
              <a:defRPr sz="6614"/>
            </a:lvl4pPr>
            <a:lvl5pPr>
              <a:defRPr sz="6614"/>
            </a:lvl5pPr>
            <a:lvl6pPr>
              <a:defRPr sz="6614"/>
            </a:lvl6pPr>
            <a:lvl7pPr>
              <a:defRPr sz="6614"/>
            </a:lvl7pPr>
            <a:lvl8pPr>
              <a:defRPr sz="6614"/>
            </a:lvl8pPr>
            <a:lvl9pPr>
              <a:defRPr sz="661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2959" y="12743974"/>
            <a:ext cx="9753280" cy="23609788"/>
          </a:xfrm>
        </p:spPr>
        <p:txBody>
          <a:bodyPr/>
          <a:lstStyle>
            <a:lvl1pPr marL="0" indent="0">
              <a:buNone/>
              <a:defRPr sz="5291"/>
            </a:lvl1pPr>
            <a:lvl2pPr marL="1512006" indent="0">
              <a:buNone/>
              <a:defRPr sz="4630"/>
            </a:lvl2pPr>
            <a:lvl3pPr marL="3024012" indent="0">
              <a:buNone/>
              <a:defRPr sz="3969"/>
            </a:lvl3pPr>
            <a:lvl4pPr marL="4536018" indent="0">
              <a:buNone/>
              <a:defRPr sz="3307"/>
            </a:lvl4pPr>
            <a:lvl5pPr marL="6048024" indent="0">
              <a:buNone/>
              <a:defRPr sz="3307"/>
            </a:lvl5pPr>
            <a:lvl6pPr marL="7560031" indent="0">
              <a:buNone/>
              <a:defRPr sz="3307"/>
            </a:lvl6pPr>
            <a:lvl7pPr marL="9072037" indent="0">
              <a:buNone/>
              <a:defRPr sz="3307"/>
            </a:lvl7pPr>
            <a:lvl8pPr marL="10584043" indent="0">
              <a:buNone/>
              <a:defRPr sz="3307"/>
            </a:lvl8pPr>
            <a:lvl9pPr marL="12096049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1308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959" y="2831994"/>
            <a:ext cx="9753280" cy="9911980"/>
          </a:xfrm>
        </p:spPr>
        <p:txBody>
          <a:bodyPr anchor="b"/>
          <a:lstStyle>
            <a:lvl1pPr>
              <a:defRPr sz="1058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56061" y="6116330"/>
            <a:ext cx="15309146" cy="30188272"/>
          </a:xfrm>
        </p:spPr>
        <p:txBody>
          <a:bodyPr anchor="t"/>
          <a:lstStyle>
            <a:lvl1pPr marL="0" indent="0">
              <a:buNone/>
              <a:defRPr sz="10583"/>
            </a:lvl1pPr>
            <a:lvl2pPr marL="1512006" indent="0">
              <a:buNone/>
              <a:defRPr sz="9260"/>
            </a:lvl2pPr>
            <a:lvl3pPr marL="3024012" indent="0">
              <a:buNone/>
              <a:defRPr sz="7937"/>
            </a:lvl3pPr>
            <a:lvl4pPr marL="4536018" indent="0">
              <a:buNone/>
              <a:defRPr sz="6614"/>
            </a:lvl4pPr>
            <a:lvl5pPr marL="6048024" indent="0">
              <a:buNone/>
              <a:defRPr sz="6614"/>
            </a:lvl5pPr>
            <a:lvl6pPr marL="7560031" indent="0">
              <a:buNone/>
              <a:defRPr sz="6614"/>
            </a:lvl6pPr>
            <a:lvl7pPr marL="9072037" indent="0">
              <a:buNone/>
              <a:defRPr sz="6614"/>
            </a:lvl7pPr>
            <a:lvl8pPr marL="10584043" indent="0">
              <a:buNone/>
              <a:defRPr sz="6614"/>
            </a:lvl8pPr>
            <a:lvl9pPr marL="12096049" indent="0">
              <a:buNone/>
              <a:defRPr sz="6614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2959" y="12743974"/>
            <a:ext cx="9753280" cy="23609788"/>
          </a:xfrm>
        </p:spPr>
        <p:txBody>
          <a:bodyPr/>
          <a:lstStyle>
            <a:lvl1pPr marL="0" indent="0">
              <a:buNone/>
              <a:defRPr sz="5291"/>
            </a:lvl1pPr>
            <a:lvl2pPr marL="1512006" indent="0">
              <a:buNone/>
              <a:defRPr sz="4630"/>
            </a:lvl2pPr>
            <a:lvl3pPr marL="3024012" indent="0">
              <a:buNone/>
              <a:defRPr sz="3969"/>
            </a:lvl3pPr>
            <a:lvl4pPr marL="4536018" indent="0">
              <a:buNone/>
              <a:defRPr sz="3307"/>
            </a:lvl4pPr>
            <a:lvl5pPr marL="6048024" indent="0">
              <a:buNone/>
              <a:defRPr sz="3307"/>
            </a:lvl5pPr>
            <a:lvl6pPr marL="7560031" indent="0">
              <a:buNone/>
              <a:defRPr sz="3307"/>
            </a:lvl6pPr>
            <a:lvl7pPr marL="9072037" indent="0">
              <a:buNone/>
              <a:defRPr sz="3307"/>
            </a:lvl7pPr>
            <a:lvl8pPr marL="10584043" indent="0">
              <a:buNone/>
              <a:defRPr sz="3307"/>
            </a:lvl8pPr>
            <a:lvl9pPr marL="12096049" indent="0">
              <a:buNone/>
              <a:defRPr sz="33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404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79020" y="2261671"/>
            <a:ext cx="26082248" cy="8210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79020" y="11308310"/>
            <a:ext cx="26082248" cy="26953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79020" y="39372595"/>
            <a:ext cx="6804065" cy="226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6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237959-2520-4406-83D3-DA85300FCEA1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17096" y="39372595"/>
            <a:ext cx="10206097" cy="226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6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57203" y="39372595"/>
            <a:ext cx="6804065" cy="226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6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51E627-F490-4DC3-AD80-7BAF17C19C1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151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4012" rtl="0" eaLnBrk="1" latinLnBrk="0" hangingPunct="1">
        <a:lnSpc>
          <a:spcPct val="90000"/>
        </a:lnSpc>
        <a:spcBef>
          <a:spcPct val="0"/>
        </a:spcBef>
        <a:buNone/>
        <a:defRPr sz="145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003" indent="-756003" algn="l" defTabSz="3024012" rtl="0" eaLnBrk="1" latinLnBrk="0" hangingPunct="1">
        <a:lnSpc>
          <a:spcPct val="90000"/>
        </a:lnSpc>
        <a:spcBef>
          <a:spcPts val="3307"/>
        </a:spcBef>
        <a:buFont typeface="Arial" panose="020B0604020202020204" pitchFamily="34" charset="0"/>
        <a:buChar char="•"/>
        <a:defRPr sz="9260" kern="1200">
          <a:solidFill>
            <a:schemeClr val="tx1"/>
          </a:solidFill>
          <a:latin typeface="+mn-lt"/>
          <a:ea typeface="+mn-ea"/>
          <a:cs typeface="+mn-cs"/>
        </a:defRPr>
      </a:lvl1pPr>
      <a:lvl2pPr marL="2268009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2pPr>
      <a:lvl3pPr marL="3780015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3pPr>
      <a:lvl4pPr marL="5292021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4pPr>
      <a:lvl5pPr marL="6804028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5pPr>
      <a:lvl6pPr marL="8316034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6pPr>
      <a:lvl7pPr marL="9828040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7pPr>
      <a:lvl8pPr marL="11340046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8pPr>
      <a:lvl9pPr marL="12852052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1pPr>
      <a:lvl2pPr marL="1512006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2pPr>
      <a:lvl3pPr marL="3024012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3pPr>
      <a:lvl4pPr marL="4536018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4pPr>
      <a:lvl5pPr marL="6048024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5pPr>
      <a:lvl6pPr marL="7560031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6pPr>
      <a:lvl7pPr marL="9072037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7pPr>
      <a:lvl8pPr marL="10584043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8pPr>
      <a:lvl9pPr marL="12096049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19.pn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https://d3i71xaburhd42.cloudfront.net/2e1aeea988b9db045f078a94d2db954992a694cb/2-Figure1-1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jpeg"/><Relationship Id="rId14" Type="http://schemas.openxmlformats.org/officeDocument/2006/relationships/image" Target="../media/image13.jpeg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B70595">
                <a:alpha val="36000"/>
              </a:srgbClr>
            </a:gs>
            <a:gs pos="0">
              <a:srgbClr val="00502F">
                <a:alpha val="75000"/>
              </a:srgbClr>
            </a:gs>
          </a:gsLst>
          <a:lin ang="1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1398755-4616-1C66-1CBE-E6668F9C4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81234" y="7723882"/>
            <a:ext cx="20723160" cy="16014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6279DC78-4DFF-8FE0-5C1F-7495C6EC80EA}"/>
              </a:ext>
            </a:extLst>
          </p:cNvPr>
          <p:cNvGrpSpPr/>
          <p:nvPr/>
        </p:nvGrpSpPr>
        <p:grpSpPr>
          <a:xfrm>
            <a:off x="19149721" y="23928673"/>
            <a:ext cx="10827235" cy="5942817"/>
            <a:chOff x="709299" y="5666084"/>
            <a:chExt cx="10827235" cy="509013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03E0ACA-271C-B938-7868-B8DD32F25469}"/>
                </a:ext>
              </a:extLst>
            </p:cNvPr>
            <p:cNvSpPr txBox="1"/>
            <p:nvPr/>
          </p:nvSpPr>
          <p:spPr>
            <a:xfrm>
              <a:off x="709299" y="5666084"/>
              <a:ext cx="10827233" cy="790850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GB" sz="5400" b="1">
                  <a:solidFill>
                    <a:schemeClr val="bg1"/>
                  </a:solidFill>
                  <a:latin typeface="Arial Nova Light" panose="020B0304020202020204" pitchFamily="34" charset="0"/>
                  <a:cs typeface="Arial" panose="020B0604020202020204" pitchFamily="34" charset="0"/>
                </a:rPr>
                <a:t>Simulation Environment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1FF676-606B-27C4-BC4A-E66AC6AFACC4}"/>
                </a:ext>
              </a:extLst>
            </p:cNvPr>
            <p:cNvSpPr txBox="1"/>
            <p:nvPr/>
          </p:nvSpPr>
          <p:spPr>
            <a:xfrm>
              <a:off x="709299" y="6659165"/>
              <a:ext cx="10827235" cy="4097057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noAutofit/>
            </a:bodyPr>
            <a:lstStyle/>
            <a:p>
              <a:endParaRPr lang="en-US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Custom plug-in, developed in C++, that communicates telemetry data between the simulation software, </a:t>
              </a:r>
              <a:r>
                <a:rPr lang="en-US" sz="280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rFactor</a:t>
              </a:r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2, and the simulator hardware to facilitate functions such as actuation</a:t>
              </a:r>
              <a:b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•	In-simulator Leeds Gryphon Racing Car model created in 3ds 	Max</a:t>
              </a:r>
              <a:b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•	Original racetrack design that showcases the full capabilities of 	the simulator's functions</a:t>
              </a:r>
            </a:p>
            <a:p>
              <a:endParaRPr lang="en-GB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16980903-4BCC-4FC7-CEC8-6B1AC5C4ECD4}"/>
              </a:ext>
            </a:extLst>
          </p:cNvPr>
          <p:cNvSpPr/>
          <p:nvPr/>
        </p:nvSpPr>
        <p:spPr>
          <a:xfrm>
            <a:off x="283534" y="259818"/>
            <a:ext cx="29673220" cy="3666723"/>
          </a:xfrm>
          <a:prstGeom prst="rect">
            <a:avLst/>
          </a:prstGeom>
          <a:solidFill>
            <a:srgbClr val="323232">
              <a:alpha val="36078"/>
            </a:srgbClr>
          </a:solidFill>
          <a:ln>
            <a:noFill/>
          </a:ln>
          <a:effectLst>
            <a:outerShdw blurRad="825500" dist="3810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FC6BFC-4D05-97E4-8D42-C52582E94250}"/>
              </a:ext>
            </a:extLst>
          </p:cNvPr>
          <p:cNvSpPr/>
          <p:nvPr/>
        </p:nvSpPr>
        <p:spPr>
          <a:xfrm>
            <a:off x="-235973" y="40213720"/>
            <a:ext cx="30794631" cy="2497609"/>
          </a:xfrm>
          <a:prstGeom prst="rect">
            <a:avLst/>
          </a:prstGeom>
          <a:solidFill>
            <a:srgbClr val="323232">
              <a:alpha val="36078"/>
            </a:srgbClr>
          </a:solidFill>
          <a:ln>
            <a:noFill/>
          </a:ln>
          <a:effectLst>
            <a:outerShdw blurRad="825500" dist="381000" dir="162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39D6799-8F40-51E3-4EE9-44445EDAA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4825" y="40587697"/>
            <a:ext cx="5481929" cy="17679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EBD444-8AE4-97A5-61DC-8220EFFF4766}"/>
              </a:ext>
            </a:extLst>
          </p:cNvPr>
          <p:cNvSpPr txBox="1"/>
          <p:nvPr/>
        </p:nvSpPr>
        <p:spPr>
          <a:xfrm>
            <a:off x="689099" y="250971"/>
            <a:ext cx="2480204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800" b="1">
                <a:solidFill>
                  <a:schemeClr val="bg1"/>
                </a:solidFill>
                <a:latin typeface="Arial Nova Light" panose="020F0502020204030204" pitchFamily="34" charset="0"/>
                <a:cs typeface="Arial" panose="020B0604020202020204" pitchFamily="34" charset="0"/>
              </a:rPr>
              <a:t>Virtual Racing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3A58D4-5128-2921-23F9-E86B8A82B44B}"/>
              </a:ext>
            </a:extLst>
          </p:cNvPr>
          <p:cNvSpPr txBox="1"/>
          <p:nvPr/>
        </p:nvSpPr>
        <p:spPr>
          <a:xfrm>
            <a:off x="283534" y="40489071"/>
            <a:ext cx="7677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>
                <a:solidFill>
                  <a:schemeClr val="bg1"/>
                </a:solidFill>
                <a:latin typeface="Arial Nova Light" panose="020B0304020202020204" pitchFamily="34" charset="0"/>
                <a:cs typeface="Arial" panose="020B0604020202020204" pitchFamily="34" charset="0"/>
              </a:rPr>
              <a:t>MECH5080M Group 135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1325C4-59C4-03F3-60B8-BF0A5FD91DAE}"/>
              </a:ext>
            </a:extLst>
          </p:cNvPr>
          <p:cNvSpPr txBox="1"/>
          <p:nvPr/>
        </p:nvSpPr>
        <p:spPr>
          <a:xfrm>
            <a:off x="689099" y="2266193"/>
            <a:ext cx="248020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b="1">
                <a:solidFill>
                  <a:schemeClr val="bg1"/>
                </a:solidFill>
                <a:latin typeface="Arial Nova Light" panose="020B0304020202020204" pitchFamily="34" charset="0"/>
                <a:cs typeface="Arial" panose="020B0604020202020204" pitchFamily="34" charset="0"/>
              </a:rPr>
              <a:t>Building A Formula Student Car Simulator</a:t>
            </a:r>
          </a:p>
        </p:txBody>
      </p:sp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98A1FD8B-6C44-4DFC-7ADD-9C82C5BADB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5436" y="40480121"/>
            <a:ext cx="5027485" cy="1925695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20FDCCF0-8847-A09E-450B-2C24ACA90B83}"/>
              </a:ext>
            </a:extLst>
          </p:cNvPr>
          <p:cNvGrpSpPr/>
          <p:nvPr/>
        </p:nvGrpSpPr>
        <p:grpSpPr>
          <a:xfrm>
            <a:off x="567617" y="4547446"/>
            <a:ext cx="10827235" cy="3752177"/>
            <a:chOff x="689097" y="4745696"/>
            <a:chExt cx="10827235" cy="423408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7E6E68-8A58-86D4-2AE8-1F16C7D55E0B}"/>
                </a:ext>
              </a:extLst>
            </p:cNvPr>
            <p:cNvSpPr txBox="1"/>
            <p:nvPr/>
          </p:nvSpPr>
          <p:spPr>
            <a:xfrm>
              <a:off x="689098" y="4745696"/>
              <a:ext cx="10827233" cy="923330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spAutoFit/>
            </a:bodyPr>
            <a:lstStyle/>
            <a:p>
              <a:r>
                <a:rPr lang="en-GB" sz="5400" b="1">
                  <a:solidFill>
                    <a:schemeClr val="bg1"/>
                  </a:solidFill>
                  <a:latin typeface="Arial Nova Light" panose="020B0304020202020204" pitchFamily="34" charset="0"/>
                  <a:cs typeface="Arial" panose="020B0604020202020204" pitchFamily="34" charset="0"/>
                </a:rPr>
                <a:t>Motion Control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9D5B6C9-6C38-5F9A-825A-AD010D204916}"/>
                </a:ext>
              </a:extLst>
            </p:cNvPr>
            <p:cNvSpPr txBox="1"/>
            <p:nvPr/>
          </p:nvSpPr>
          <p:spPr>
            <a:xfrm>
              <a:off x="689097" y="5866378"/>
              <a:ext cx="10827235" cy="3113398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noAutofit/>
            </a:bodyPr>
            <a:lstStyle/>
            <a:p>
              <a:pPr marL="685800" indent="-685800">
                <a:buFontTx/>
                <a:buChar char="-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Two Actuators for Pitch and Roll</a:t>
              </a:r>
            </a:p>
            <a:p>
              <a:pPr marL="685800" indent="-685800">
                <a:buFontTx/>
                <a:buChar char="-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Custom Control System using Arduino &amp; H-Bridge Motor Drivers</a:t>
              </a:r>
            </a:p>
            <a:p>
              <a:pPr marL="685800" indent="-685800">
                <a:buFontTx/>
                <a:buChar char="-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Custom Motion Cueing Algorithm developed in C++, running on the simulation computer</a:t>
              </a:r>
            </a:p>
            <a:p>
              <a:pPr marL="685800" indent="-685800">
                <a:buFontTx/>
                <a:buChar char="-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Safety Circuit with E-Stop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7CB6766-09D2-9634-7AC4-4C5FDA3520DB}"/>
              </a:ext>
            </a:extLst>
          </p:cNvPr>
          <p:cNvSpPr txBox="1"/>
          <p:nvPr/>
        </p:nvSpPr>
        <p:spPr>
          <a:xfrm>
            <a:off x="283534" y="41324875"/>
            <a:ext cx="3014648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Alex Bury | Curtis Lovett | Jordan Partridge | Mathew Fuller | Albert (</a:t>
            </a:r>
            <a:r>
              <a:rPr lang="en-GB" sz="320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Qianli</a:t>
            </a:r>
            <a:r>
              <a:rPr lang="en-GB" sz="320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) Liang</a:t>
            </a:r>
          </a:p>
          <a:p>
            <a:r>
              <a:rPr lang="en-GB" sz="3200" i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Supervisor: Andrew Jackson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FD09EF1-F0CC-4F35-C21F-1BA635B155D8}"/>
              </a:ext>
            </a:extLst>
          </p:cNvPr>
          <p:cNvGrpSpPr/>
          <p:nvPr/>
        </p:nvGrpSpPr>
        <p:grpSpPr>
          <a:xfrm>
            <a:off x="567617" y="24569492"/>
            <a:ext cx="7750475" cy="10264068"/>
            <a:chOff x="689097" y="4578956"/>
            <a:chExt cx="7750475" cy="561666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DDC237B-A9AD-8273-31BC-7CA8D296C22D}"/>
                </a:ext>
              </a:extLst>
            </p:cNvPr>
            <p:cNvSpPr txBox="1"/>
            <p:nvPr/>
          </p:nvSpPr>
          <p:spPr>
            <a:xfrm>
              <a:off x="689098" y="4578956"/>
              <a:ext cx="7750472" cy="505261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spAutoFit/>
            </a:bodyPr>
            <a:lstStyle/>
            <a:p>
              <a:r>
                <a:rPr lang="en-GB" sz="5400" b="1">
                  <a:solidFill>
                    <a:schemeClr val="bg1"/>
                  </a:solidFill>
                  <a:latin typeface="Arial Nova Light" panose="020B0304020202020204" pitchFamily="34" charset="0"/>
                  <a:cs typeface="Arial" panose="020B0604020202020204" pitchFamily="34" charset="0"/>
                </a:rPr>
                <a:t>Motion Platform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792BA6A-7CA5-E506-251E-BBE4E4C73F8B}"/>
                </a:ext>
              </a:extLst>
            </p:cNvPr>
            <p:cNvSpPr txBox="1"/>
            <p:nvPr/>
          </p:nvSpPr>
          <p:spPr>
            <a:xfrm>
              <a:off x="689097" y="5174698"/>
              <a:ext cx="7750475" cy="5020920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noAutofit/>
            </a:bodyPr>
            <a:lstStyle/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Find </a:t>
              </a:r>
              <a:r>
                <a:rPr lang="en-GB" sz="280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</a:t>
              </a: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by weighing the motion platform at all 4 corners</a:t>
              </a:r>
            </a:p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GB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FEA to ensure the components are of suitable strength.</a:t>
              </a:r>
            </a:p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GB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685800" indent="-6858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Design Optimization to find the optimal crank length and actuation point within the </a:t>
              </a:r>
              <a:r>
                <a:rPr lang="en-GB" sz="280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constraits</a:t>
              </a: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for the maximum angular acceleration</a:t>
              </a:r>
            </a:p>
            <a:p>
              <a:pPr>
                <a:lnSpc>
                  <a:spcPct val="150000"/>
                </a:lnSpc>
              </a:pPr>
              <a:endParaRPr lang="en-GB" sz="5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GB" sz="5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GB" sz="5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GB" sz="5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GB" sz="5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GB" sz="5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GB" sz="5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A66CA2A-1B84-7B1C-715C-EC411F1991AA}"/>
              </a:ext>
            </a:extLst>
          </p:cNvPr>
          <p:cNvGrpSpPr/>
          <p:nvPr/>
        </p:nvGrpSpPr>
        <p:grpSpPr>
          <a:xfrm>
            <a:off x="18669702" y="4415499"/>
            <a:ext cx="10827235" cy="4640269"/>
            <a:chOff x="689096" y="4745696"/>
            <a:chExt cx="10827235" cy="4640269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C69F996-9B98-04AD-DCC5-DE98DD156C86}"/>
                </a:ext>
              </a:extLst>
            </p:cNvPr>
            <p:cNvSpPr txBox="1"/>
            <p:nvPr/>
          </p:nvSpPr>
          <p:spPr>
            <a:xfrm>
              <a:off x="689098" y="4745696"/>
              <a:ext cx="10827233" cy="923330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spAutoFit/>
            </a:bodyPr>
            <a:lstStyle/>
            <a:p>
              <a:r>
                <a:rPr lang="en-GB" sz="5400" b="1">
                  <a:solidFill>
                    <a:schemeClr val="bg1"/>
                  </a:solidFill>
                  <a:latin typeface="Arial Nova Light" panose="020B0304020202020204" pitchFamily="34" charset="0"/>
                  <a:cs typeface="Arial" panose="020B0604020202020204" pitchFamily="34" charset="0"/>
                </a:rPr>
                <a:t>Vehicle Kinematics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854F16E-5EFA-3B13-C4FD-5050B574AA22}"/>
                </a:ext>
              </a:extLst>
            </p:cNvPr>
            <p:cNvSpPr txBox="1"/>
            <p:nvPr/>
          </p:nvSpPr>
          <p:spPr>
            <a:xfrm>
              <a:off x="689096" y="5876433"/>
              <a:ext cx="10827235" cy="3509532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noAutofit/>
            </a:bodyPr>
            <a:lstStyle/>
            <a:p>
              <a:pPr marL="457200" indent="-457200">
                <a:lnSpc>
                  <a:spcPct val="115000"/>
                </a:lnSpc>
                <a:buFont typeface="Arial" panose="020B0604020202020204" pitchFamily="34" charset="0"/>
                <a:buChar char="•"/>
              </a:pPr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Use Ansys to simulate the vehicle powertrain.  </a:t>
              </a:r>
              <a:endParaRPr lang="en-CY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57200" indent="-457200">
                <a:lnSpc>
                  <a:spcPct val="115000"/>
                </a:lnSpc>
                <a:buFont typeface="Arial" panose="020B0604020202020204" pitchFamily="34" charset="0"/>
                <a:buChar char="•"/>
              </a:pPr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High-fidelity </a:t>
              </a:r>
              <a:r>
                <a:rPr lang="en-US" sz="280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tyre</a:t>
              </a:r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and track modeling   </a:t>
              </a:r>
              <a:endParaRPr lang="en-CY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57200" indent="-457200">
                <a:lnSpc>
                  <a:spcPct val="115000"/>
                </a:lnSpc>
                <a:buFont typeface="Arial" panose="020B0604020202020204" pitchFamily="34" charset="0"/>
                <a:buChar char="•"/>
              </a:pPr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Advanced driver input model with realistic force feedback</a:t>
              </a:r>
              <a:endParaRPr lang="en-CY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57200" indent="-457200">
                <a:lnSpc>
                  <a:spcPct val="115000"/>
                </a:lnSpc>
                <a:buFont typeface="Arial" panose="020B0604020202020204" pitchFamily="34" charset="0"/>
                <a:buChar char="•"/>
              </a:pPr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Use CFD simulations to model the aerodynamics around the vehicle. </a:t>
              </a:r>
              <a:endParaRPr lang="en-CY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57200" indent="-457200">
                <a:lnSpc>
                  <a:spcPct val="115000"/>
                </a:lnSpc>
                <a:buFont typeface="Arial" panose="020B0604020202020204" pitchFamily="34" charset="0"/>
                <a:buChar char="•"/>
              </a:pPr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Analyze the suspension systems effects on vehicle handling. </a:t>
              </a:r>
              <a:endParaRPr lang="en-CY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57200" indent="-457200">
                <a:lnSpc>
                  <a:spcPct val="115000"/>
                </a:lnSpc>
                <a:buFont typeface="Arial" panose="020B0604020202020204" pitchFamily="34" charset="0"/>
                <a:buChar char="•"/>
              </a:pPr>
              <a:r>
                <a:rPr lang="en-US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Validate the kinematic model with Logitech model. </a:t>
              </a:r>
              <a:endParaRPr lang="en-CY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en-GB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7E96F01-399F-0750-8940-0B802A9FC38F}"/>
              </a:ext>
            </a:extLst>
          </p:cNvPr>
          <p:cNvGrpSpPr/>
          <p:nvPr/>
        </p:nvGrpSpPr>
        <p:grpSpPr>
          <a:xfrm>
            <a:off x="19129518" y="30283883"/>
            <a:ext cx="10895547" cy="6984916"/>
            <a:chOff x="620784" y="4745696"/>
            <a:chExt cx="10895547" cy="698491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C09503E-C662-36F1-0E59-4360A597237D}"/>
                </a:ext>
              </a:extLst>
            </p:cNvPr>
            <p:cNvSpPr txBox="1"/>
            <p:nvPr/>
          </p:nvSpPr>
          <p:spPr>
            <a:xfrm>
              <a:off x="689098" y="4745696"/>
              <a:ext cx="10827233" cy="923330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spAutoFit/>
            </a:bodyPr>
            <a:lstStyle/>
            <a:p>
              <a:r>
                <a:rPr lang="en-GB" sz="5400" b="1">
                  <a:solidFill>
                    <a:schemeClr val="bg1"/>
                  </a:solidFill>
                  <a:latin typeface="Arial Nova Light" panose="020B0304020202020204" pitchFamily="34" charset="0"/>
                  <a:cs typeface="Arial" panose="020B0604020202020204" pitchFamily="34" charset="0"/>
                </a:rPr>
                <a:t>Steering + Pedals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0FFA595-6FCA-35FD-A363-81E33C117AD3}"/>
                </a:ext>
              </a:extLst>
            </p:cNvPr>
            <p:cNvSpPr txBox="1"/>
            <p:nvPr/>
          </p:nvSpPr>
          <p:spPr>
            <a:xfrm>
              <a:off x="620784" y="5902622"/>
              <a:ext cx="10827235" cy="5827990"/>
            </a:xfrm>
            <a:prstGeom prst="rect">
              <a:avLst/>
            </a:prstGeom>
            <a:solidFill>
              <a:srgbClr val="323232">
                <a:alpha val="38039"/>
              </a:srgb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144000" rtlCol="0">
              <a:noAutofit/>
            </a:bodyPr>
            <a:lstStyle/>
            <a:p>
              <a:pPr marL="457200" indent="-457200">
                <a:lnSpc>
                  <a:spcPct val="150000"/>
                </a:lnSpc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Wheel Force Feedback implemented via geared DC motor by varying Pulse Width Modulation values as a function of vehicle velocity, acceleration, road friction, and turn radius.</a:t>
              </a:r>
            </a:p>
            <a:p>
              <a:pPr marL="457200" indent="-457200">
                <a:lnSpc>
                  <a:spcPct val="150000"/>
                </a:lnSpc>
                <a:spcAft>
                  <a:spcPts val="1200"/>
                </a:spcAft>
                <a:buFont typeface="Arial" panose="020B0604020202020204" pitchFamily="34" charset="0"/>
                <a:buChar char="•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High-precision encoder for wheel positioning</a:t>
              </a:r>
            </a:p>
            <a:p>
              <a:pPr marL="457200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Pedals use a simple lever-based system with potentiometers to measure acceleration and braking.</a:t>
              </a:r>
            </a:p>
            <a:p>
              <a:pPr marL="457200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GB" sz="2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Signals and communication handled by Arduino Leonardo loaded with custom software.</a:t>
              </a:r>
            </a:p>
          </p:txBody>
        </p:sp>
      </p:grpSp>
      <p:pic>
        <p:nvPicPr>
          <p:cNvPr id="1030" name="Picture 6">
            <a:extLst>
              <a:ext uri="{FF2B5EF4-FFF2-40B4-BE49-F238E27FC236}">
                <a16:creationId xmlns:a16="http://schemas.microsoft.com/office/drawing/2014/main" id="{39EE642D-7306-5149-9A7A-ABDD6F317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944" y="19312572"/>
            <a:ext cx="6829819" cy="5277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EAB4862-8460-0B64-364A-23CEC53C41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3" t="3733"/>
          <a:stretch/>
        </p:blipFill>
        <p:spPr bwMode="auto">
          <a:xfrm>
            <a:off x="1972908" y="14375957"/>
            <a:ext cx="5458362" cy="4608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A machine on a shelf&#10;&#10;Description automatically generated">
            <a:extLst>
              <a:ext uri="{FF2B5EF4-FFF2-40B4-BE49-F238E27FC236}">
                <a16:creationId xmlns:a16="http://schemas.microsoft.com/office/drawing/2014/main" id="{F2C89C80-F844-5A53-921F-C6065A33D0D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570345" y="23176653"/>
            <a:ext cx="7536369" cy="56522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C3C9AD9-5257-B1C8-C124-5AE5F1952E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6590" y="14292779"/>
            <a:ext cx="8176130" cy="4352722"/>
          </a:xfrm>
          <a:prstGeom prst="rect">
            <a:avLst/>
          </a:prstGeom>
        </p:spPr>
      </p:pic>
      <p:pic>
        <p:nvPicPr>
          <p:cNvPr id="18" name="Picture 17" descr="A yellow race car on a track&#10;&#10;Description automatically generated">
            <a:extLst>
              <a:ext uri="{FF2B5EF4-FFF2-40B4-BE49-F238E27FC236}">
                <a16:creationId xmlns:a16="http://schemas.microsoft.com/office/drawing/2014/main" id="{63D656A7-B14F-76EE-6723-BA668B20F3E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2522" y="18556497"/>
            <a:ext cx="4327766" cy="18932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3FF4E23-7462-5ACE-BF31-E16A8F6016E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32722" b="8621"/>
          <a:stretch/>
        </p:blipFill>
        <p:spPr>
          <a:xfrm>
            <a:off x="13018773" y="35451345"/>
            <a:ext cx="5367197" cy="419921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9E886DBC-E530-2E69-C8F1-C48A27B08FDC}"/>
              </a:ext>
            </a:extLst>
          </p:cNvPr>
          <p:cNvGrpSpPr/>
          <p:nvPr/>
        </p:nvGrpSpPr>
        <p:grpSpPr>
          <a:xfrm>
            <a:off x="591262" y="8477615"/>
            <a:ext cx="4110827" cy="5503998"/>
            <a:chOff x="4278831" y="7671650"/>
            <a:chExt cx="4433369" cy="593585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E3B6B13-AD4B-BBE7-0628-E46169C2C671}"/>
                </a:ext>
              </a:extLst>
            </p:cNvPr>
            <p:cNvSpPr/>
            <p:nvPr/>
          </p:nvSpPr>
          <p:spPr>
            <a:xfrm>
              <a:off x="4278831" y="7671650"/>
              <a:ext cx="4433369" cy="59358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5" name="Picture 4" descr="A diagram of a car&#10;&#10;Description automatically generated">
              <a:extLst>
                <a:ext uri="{FF2B5EF4-FFF2-40B4-BE49-F238E27FC236}">
                  <a16:creationId xmlns:a16="http://schemas.microsoft.com/office/drawing/2014/main" id="{8A4E9239-60B6-2CFC-C05D-7B175D42A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42853" y="7839656"/>
              <a:ext cx="4123982" cy="5589852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9B0D037-2AD0-6FAA-E01E-B76214D28319}"/>
              </a:ext>
            </a:extLst>
          </p:cNvPr>
          <p:cNvGrpSpPr/>
          <p:nvPr/>
        </p:nvGrpSpPr>
        <p:grpSpPr>
          <a:xfrm>
            <a:off x="22809024" y="18531326"/>
            <a:ext cx="3134366" cy="1985636"/>
            <a:chOff x="21514011" y="14996330"/>
            <a:chExt cx="3735045" cy="225643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EE42F86-BB3C-B3EA-1EA5-3620DF3BE7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1514011" y="14996330"/>
              <a:ext cx="3735045" cy="2214454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C4395F4-22FE-3243-7260-C6918B1158CF}"/>
                </a:ext>
              </a:extLst>
            </p:cNvPr>
            <p:cNvSpPr txBox="1"/>
            <p:nvPr/>
          </p:nvSpPr>
          <p:spPr>
            <a:xfrm>
              <a:off x="22144889" y="16872685"/>
              <a:ext cx="3067387" cy="380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>
                  <a:latin typeface="Arial" panose="020B0604020202020204" pitchFamily="34" charset="0"/>
                  <a:cs typeface="Arial" panose="020B0604020202020204" pitchFamily="34" charset="0"/>
                </a:rPr>
                <a:t>Racetrack Overview</a:t>
              </a:r>
            </a:p>
          </p:txBody>
        </p:sp>
      </p:grpSp>
      <p:pic>
        <p:nvPicPr>
          <p:cNvPr id="28" name="Picture 27" descr="A box with electronic components&#10;&#10;Description automatically generated">
            <a:extLst>
              <a:ext uri="{FF2B5EF4-FFF2-40B4-BE49-F238E27FC236}">
                <a16:creationId xmlns:a16="http://schemas.microsoft.com/office/drawing/2014/main" id="{571D59B8-07BA-CED0-F6B3-FBE13DBE4AF8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9" r="7681"/>
          <a:stretch/>
        </p:blipFill>
        <p:spPr>
          <a:xfrm rot="5400000">
            <a:off x="4701186" y="11319655"/>
            <a:ext cx="2827849" cy="252186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4" name="Picture 43" descr="A white plastic object with a fan and wires&#10;&#10;Description automatically generated">
            <a:extLst>
              <a:ext uri="{FF2B5EF4-FFF2-40B4-BE49-F238E27FC236}">
                <a16:creationId xmlns:a16="http://schemas.microsoft.com/office/drawing/2014/main" id="{424F033A-F440-D15D-2E22-203B656B758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3" r="12717" b="13089"/>
          <a:stretch/>
        </p:blipFill>
        <p:spPr>
          <a:xfrm rot="5400000">
            <a:off x="7734661" y="10969410"/>
            <a:ext cx="2808455" cy="32005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D499E8-9F50-271B-CA9B-45A0E48BCFD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854178" y="8488188"/>
            <a:ext cx="6332452" cy="25286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1" name="Picture 50" descr="A close-up of a green and blue diamond&#10;&#10;Description automatically generated">
            <a:extLst>
              <a:ext uri="{FF2B5EF4-FFF2-40B4-BE49-F238E27FC236}">
                <a16:creationId xmlns:a16="http://schemas.microsoft.com/office/drawing/2014/main" id="{40B0C3F1-F975-A927-3421-B91D49D6367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6714" y="20435188"/>
            <a:ext cx="14222639" cy="345748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BF31C12-C12F-5F5D-9AB2-CCE8EF867CC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454671" y="28963107"/>
            <a:ext cx="8240275" cy="543953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7580A83-60D2-6CAD-1A28-43AD0FE1FCD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04196" y="34248023"/>
            <a:ext cx="11429886" cy="5571352"/>
          </a:xfrm>
          <a:prstGeom prst="rect">
            <a:avLst/>
          </a:prstGeom>
        </p:spPr>
      </p:pic>
      <p:sp>
        <p:nvSpPr>
          <p:cNvPr id="27" name="Rectangle 2">
            <a:extLst>
              <a:ext uri="{FF2B5EF4-FFF2-40B4-BE49-F238E27FC236}">
                <a16:creationId xmlns:a16="http://schemas.microsoft.com/office/drawing/2014/main" id="{FC85DB1C-5DB3-1DEE-FA4F-907C06E463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70585" y="4632766"/>
            <a:ext cx="6828178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CY"/>
          </a:p>
        </p:txBody>
      </p:sp>
      <p:pic>
        <p:nvPicPr>
          <p:cNvPr id="1025" name="Picture 1" descr="On the analysis of double wishbone suspension regarding steering input and  anti-dive/lift effect | Semantic Scholar">
            <a:extLst>
              <a:ext uri="{FF2B5EF4-FFF2-40B4-BE49-F238E27FC236}">
                <a16:creationId xmlns:a16="http://schemas.microsoft.com/office/drawing/2014/main" id="{4BE8605B-DAD5-F412-BB1C-67231BB82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r:link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39550" y="9414435"/>
            <a:ext cx="3976455" cy="4046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1" descr="A screenshot of a computer&#10;&#10;Description automatically generated">
            <a:extLst>
              <a:ext uri="{FF2B5EF4-FFF2-40B4-BE49-F238E27FC236}">
                <a16:creationId xmlns:a16="http://schemas.microsoft.com/office/drawing/2014/main" id="{0709771A-9493-60B6-0EFC-0B58473E0F60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24" t="20515" r="16982" b="25696"/>
          <a:stretch/>
        </p:blipFill>
        <p:spPr bwMode="auto">
          <a:xfrm>
            <a:off x="26254818" y="9383470"/>
            <a:ext cx="3701936" cy="404039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7" name="Picture 46" descr="A computer screen shot of a computer screen&#10;&#10;Description automatically generated">
            <a:extLst>
              <a:ext uri="{FF2B5EF4-FFF2-40B4-BE49-F238E27FC236}">
                <a16:creationId xmlns:a16="http://schemas.microsoft.com/office/drawing/2014/main" id="{5F3DCC6D-1963-7846-4C6E-D09B1D44A157}"/>
              </a:ext>
            </a:extLst>
          </p:cNvPr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71" t="64706" r="42001" b="25439"/>
          <a:stretch/>
        </p:blipFill>
        <p:spPr bwMode="auto">
          <a:xfrm>
            <a:off x="12100285" y="4081046"/>
            <a:ext cx="6039716" cy="397978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3E90BE-A97F-F0DA-5EEB-ADEAB3A7F98B}"/>
              </a:ext>
            </a:extLst>
          </p:cNvPr>
          <p:cNvSpPr txBox="1"/>
          <p:nvPr/>
        </p:nvSpPr>
        <p:spPr>
          <a:xfrm>
            <a:off x="22701652" y="13495522"/>
            <a:ext cx="7409476" cy="702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2 and 3: Double wishbone suspension (</a:t>
            </a:r>
            <a:r>
              <a:rPr lang="en-US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Tanik</a:t>
            </a: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Parlaktas</a:t>
            </a: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2016); </a:t>
            </a:r>
            <a:r>
              <a:rPr lang="en-US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Steady state cornering analysis (Barton and David, 2018)</a:t>
            </a:r>
            <a:endParaRPr lang="en-CY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2FED25-F19A-AC7B-1D8A-3EF57BD8692A}"/>
              </a:ext>
            </a:extLst>
          </p:cNvPr>
          <p:cNvSpPr txBox="1"/>
          <p:nvPr/>
        </p:nvSpPr>
        <p:spPr>
          <a:xfrm>
            <a:off x="12313686" y="8150674"/>
            <a:ext cx="8176221" cy="383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1: Surface pressure diagram (Chen et al., 2020)</a:t>
            </a:r>
            <a:endParaRPr lang="en-CY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623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325</Words>
  <Application>Microsoft Office PowerPoint</Application>
  <PresentationFormat>Custom</PresentationFormat>
  <Paragraphs>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Arial Nova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Bury [mn19a2b]</dc:creator>
  <cp:lastModifiedBy>Alex Bury [mn19a2b]</cp:lastModifiedBy>
  <cp:revision>1</cp:revision>
  <dcterms:created xsi:type="dcterms:W3CDTF">2024-03-06T10:16:21Z</dcterms:created>
  <dcterms:modified xsi:type="dcterms:W3CDTF">2024-05-02T14:31:48Z</dcterms:modified>
</cp:coreProperties>
</file>

<file path=docProps/thumbnail.jpeg>
</file>